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9" r:id="rId2"/>
    <p:sldMasterId id="2147483705" r:id="rId3"/>
    <p:sldMasterId id="2147483723" r:id="rId4"/>
  </p:sldMasterIdLst>
  <p:notesMasterIdLst>
    <p:notesMasterId r:id="rId60"/>
  </p:notesMasterIdLst>
  <p:sldIdLst>
    <p:sldId id="257" r:id="rId5"/>
    <p:sldId id="258" r:id="rId6"/>
    <p:sldId id="259" r:id="rId7"/>
    <p:sldId id="277" r:id="rId8"/>
    <p:sldId id="279" r:id="rId9"/>
    <p:sldId id="278" r:id="rId10"/>
    <p:sldId id="286" r:id="rId11"/>
    <p:sldId id="280" r:id="rId12"/>
    <p:sldId id="281" r:id="rId13"/>
    <p:sldId id="282" r:id="rId14"/>
    <p:sldId id="262" r:id="rId15"/>
    <p:sldId id="263" r:id="rId16"/>
    <p:sldId id="284" r:id="rId17"/>
    <p:sldId id="283" r:id="rId18"/>
    <p:sldId id="285" r:id="rId19"/>
    <p:sldId id="268" r:id="rId20"/>
    <p:sldId id="287" r:id="rId21"/>
    <p:sldId id="288" r:id="rId22"/>
    <p:sldId id="272" r:id="rId23"/>
    <p:sldId id="290" r:id="rId24"/>
    <p:sldId id="291" r:id="rId25"/>
    <p:sldId id="292" r:id="rId26"/>
    <p:sldId id="293" r:id="rId27"/>
    <p:sldId id="294" r:id="rId28"/>
    <p:sldId id="295" r:id="rId29"/>
    <p:sldId id="296" r:id="rId30"/>
    <p:sldId id="297" r:id="rId31"/>
    <p:sldId id="266" r:id="rId32"/>
    <p:sldId id="298" r:id="rId33"/>
    <p:sldId id="273" r:id="rId34"/>
    <p:sldId id="299" r:id="rId35"/>
    <p:sldId id="300" r:id="rId36"/>
    <p:sldId id="301" r:id="rId37"/>
    <p:sldId id="302" r:id="rId38"/>
    <p:sldId id="303" r:id="rId39"/>
    <p:sldId id="265" r:id="rId40"/>
    <p:sldId id="304" r:id="rId41"/>
    <p:sldId id="305" r:id="rId42"/>
    <p:sldId id="306" r:id="rId43"/>
    <p:sldId id="307" r:id="rId44"/>
    <p:sldId id="308" r:id="rId45"/>
    <p:sldId id="309" r:id="rId46"/>
    <p:sldId id="310" r:id="rId47"/>
    <p:sldId id="311" r:id="rId48"/>
    <p:sldId id="312" r:id="rId49"/>
    <p:sldId id="313" r:id="rId50"/>
    <p:sldId id="314" r:id="rId51"/>
    <p:sldId id="270" r:id="rId52"/>
    <p:sldId id="271" r:id="rId53"/>
    <p:sldId id="315" r:id="rId54"/>
    <p:sldId id="316" r:id="rId55"/>
    <p:sldId id="317" r:id="rId56"/>
    <p:sldId id="318" r:id="rId57"/>
    <p:sldId id="319" r:id="rId58"/>
    <p:sldId id="275" r:id="rId5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Matter" id="{15202A74-163D-4B71-BBA8-E2FCD164262F}">
          <p14:sldIdLst>
            <p14:sldId id="257"/>
            <p14:sldId id="258"/>
            <p14:sldId id="259"/>
            <p14:sldId id="277"/>
            <p14:sldId id="279"/>
            <p14:sldId id="278"/>
            <p14:sldId id="286"/>
            <p14:sldId id="280"/>
            <p14:sldId id="281"/>
            <p14:sldId id="282"/>
          </p14:sldIdLst>
        </p14:section>
        <p14:section name="Group Member 1" id="{0860697E-8C4A-43F9-A7C0-C435911657B2}">
          <p14:sldIdLst>
            <p14:sldId id="262"/>
            <p14:sldId id="263"/>
            <p14:sldId id="284"/>
            <p14:sldId id="283"/>
            <p14:sldId id="285"/>
            <p14:sldId id="268"/>
            <p14:sldId id="287"/>
            <p14:sldId id="288"/>
            <p14:sldId id="272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Group Member 2" id="{ED02CA79-8112-418E-8BC2-0FD9B68AECB3}">
          <p14:sldIdLst>
            <p14:sldId id="266"/>
            <p14:sldId id="298"/>
            <p14:sldId id="273"/>
            <p14:sldId id="299"/>
            <p14:sldId id="300"/>
            <p14:sldId id="301"/>
            <p14:sldId id="302"/>
            <p14:sldId id="303"/>
            <p14:sldId id="265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</p14:sldIdLst>
        </p14:section>
        <p14:section name="Group Member 3" id="{0DAD77B1-60C5-4EB2-933E-C56E97A5B2A7}">
          <p14:sldIdLst>
            <p14:sldId id="270"/>
            <p14:sldId id="271"/>
            <p14:sldId id="315"/>
            <p14:sldId id="316"/>
            <p14:sldId id="317"/>
            <p14:sldId id="318"/>
            <p14:sldId id="319"/>
          </p14:sldIdLst>
        </p14:section>
        <p14:section name="Group Member 3" id="{4590A6B1-CA20-FF48-A8CA-FFA1382A81BA}">
          <p14:sldIdLst/>
        </p14:section>
        <p14:section name="General Closing" id="{4AB6C702-EE4D-4283-ACB0-770710E41AE6}">
          <p14:sldIdLst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69"/>
    <p:restoredTop sz="96327"/>
  </p:normalViewPr>
  <p:slideViewPr>
    <p:cSldViewPr snapToGrid="0">
      <p:cViewPr varScale="1">
        <p:scale>
          <a:sx n="128" d="100"/>
          <a:sy n="128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5" Type="http://schemas.openxmlformats.org/officeDocument/2006/relationships/slide" Target="slides/slide1.xml"/><Relationship Id="rId61" Type="http://schemas.openxmlformats.org/officeDocument/2006/relationships/presProps" Target="pres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65000"/>
                    <a:tint val="94000"/>
                    <a:satMod val="103000"/>
                    <a:lumMod val="102000"/>
                  </a:schemeClr>
                </a:gs>
                <a:gs pos="50000">
                  <a:schemeClr val="accent1">
                    <a:shade val="65000"/>
                    <a:shade val="100000"/>
                    <a:satMod val="110000"/>
                    <a:lumMod val="100000"/>
                  </a:schemeClr>
                </a:gs>
                <a:gs pos="100000">
                  <a:schemeClr val="accent1">
                    <a:shade val="65000"/>
                    <a:shade val="78000"/>
                    <a:satMod val="120000"/>
                    <a:lumMod val="99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1F-E544-9B9B-EE5228B90B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4000"/>
                    <a:satMod val="103000"/>
                    <a:lumMod val="102000"/>
                  </a:schemeClr>
                </a:gs>
                <a:gs pos="50000">
                  <a:schemeClr val="accent1">
                    <a:shade val="100000"/>
                    <a:satMod val="110000"/>
                    <a:lumMod val="100000"/>
                  </a:schemeClr>
                </a:gs>
                <a:gs pos="100000">
                  <a:schemeClr val="accent1">
                    <a:shade val="78000"/>
                    <a:satMod val="120000"/>
                    <a:lumMod val="99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1F-E544-9B9B-EE5228B90B3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65000"/>
                    <a:tint val="94000"/>
                    <a:satMod val="103000"/>
                    <a:lumMod val="102000"/>
                  </a:schemeClr>
                </a:gs>
                <a:gs pos="50000">
                  <a:schemeClr val="accent1">
                    <a:tint val="65000"/>
                    <a:shade val="100000"/>
                    <a:satMod val="110000"/>
                    <a:lumMod val="100000"/>
                  </a:schemeClr>
                </a:gs>
                <a:gs pos="100000">
                  <a:schemeClr val="accent1">
                    <a:tint val="65000"/>
                    <a:shade val="78000"/>
                    <a:satMod val="120000"/>
                    <a:lumMod val="99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31F-E544-9B9B-EE5228B90B3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244385544"/>
        <c:axId val="244385936"/>
      </c:barChart>
      <c:catAx>
        <c:axId val="244385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T"/>
          </a:p>
        </c:txPr>
        <c:crossAx val="244385936"/>
        <c:crosses val="autoZero"/>
        <c:auto val="1"/>
        <c:lblAlgn val="ctr"/>
        <c:lblOffset val="100"/>
        <c:noMultiLvlLbl val="0"/>
      </c:catAx>
      <c:valAx>
        <c:axId val="244385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IT"/>
          </a:p>
        </c:txPr>
        <c:crossAx val="244385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IT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IT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5884D6-3BB1-4C7A-9958-3549A252B586}" type="doc">
      <dgm:prSet loTypeId="urn:microsoft.com/office/officeart/2005/8/layout/hProcess7" loCatId="process" qsTypeId="urn:microsoft.com/office/officeart/2005/8/quickstyle/simple5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CBB4726E-AC91-486A-9831-3C73E5C3A40D}">
      <dgm:prSet phldrT="[Text]"/>
      <dgm:spPr/>
      <dgm:t>
        <a:bodyPr/>
        <a:lstStyle/>
        <a:p>
          <a:r>
            <a:rPr lang="it-IT"/>
            <a:t> </a:t>
          </a:r>
          <a:endParaRPr lang="en-US"/>
        </a:p>
      </dgm:t>
    </dgm:pt>
    <dgm:pt modelId="{4D6F7DE9-F890-465D-896D-EB7F06F3FCA4}" type="parTrans" cxnId="{170C6B92-7B7F-4B14-9CA2-362E963776FB}">
      <dgm:prSet/>
      <dgm:spPr/>
      <dgm:t>
        <a:bodyPr/>
        <a:lstStyle/>
        <a:p>
          <a:endParaRPr lang="en-US"/>
        </a:p>
      </dgm:t>
    </dgm:pt>
    <dgm:pt modelId="{FD6A68BD-479F-4AF1-B090-C85511CDCD40}" type="sibTrans" cxnId="{170C6B92-7B7F-4B14-9CA2-362E963776FB}">
      <dgm:prSet/>
      <dgm:spPr/>
      <dgm:t>
        <a:bodyPr/>
        <a:lstStyle/>
        <a:p>
          <a:endParaRPr lang="en-US"/>
        </a:p>
      </dgm:t>
    </dgm:pt>
    <dgm:pt modelId="{97BF57BE-D03A-4AD9-86DC-75B69C13E876}">
      <dgm:prSet phldrT="[Text]"/>
      <dgm:spPr/>
      <dgm:t>
        <a:bodyPr/>
        <a:lstStyle/>
        <a:p>
          <a:r>
            <a:rPr lang="it-IT"/>
            <a:t>ACQUISIZIONE INFORMAZIONI DOCUMENTI</a:t>
          </a:r>
          <a:endParaRPr lang="en-US"/>
        </a:p>
      </dgm:t>
    </dgm:pt>
    <dgm:pt modelId="{F42D08D6-D259-4940-8C5B-344DC55D290F}" type="parTrans" cxnId="{01FA4A28-9B9F-46B8-AF19-E6EBBA82716B}">
      <dgm:prSet/>
      <dgm:spPr/>
      <dgm:t>
        <a:bodyPr/>
        <a:lstStyle/>
        <a:p>
          <a:endParaRPr lang="en-US"/>
        </a:p>
      </dgm:t>
    </dgm:pt>
    <dgm:pt modelId="{0BB7D230-6C36-4DE0-AA50-71E0A02BE01B}" type="sibTrans" cxnId="{01FA4A28-9B9F-46B8-AF19-E6EBBA82716B}">
      <dgm:prSet/>
      <dgm:spPr/>
      <dgm:t>
        <a:bodyPr/>
        <a:lstStyle/>
        <a:p>
          <a:endParaRPr lang="en-US"/>
        </a:p>
      </dgm:t>
    </dgm:pt>
    <dgm:pt modelId="{79FA98B1-E03E-48AA-BF19-2A636D041FCD}">
      <dgm:prSet phldrT="[Text]"/>
      <dgm:spPr/>
      <dgm:t>
        <a:bodyPr/>
        <a:lstStyle/>
        <a:p>
          <a:endParaRPr lang="en-US"/>
        </a:p>
      </dgm:t>
    </dgm:pt>
    <dgm:pt modelId="{1384A03D-C4EF-41E0-96F4-155E3FFE8E39}" type="parTrans" cxnId="{8FB9F488-F6CA-4431-A695-02C7C260DF03}">
      <dgm:prSet/>
      <dgm:spPr/>
      <dgm:t>
        <a:bodyPr/>
        <a:lstStyle/>
        <a:p>
          <a:endParaRPr lang="en-US"/>
        </a:p>
      </dgm:t>
    </dgm:pt>
    <dgm:pt modelId="{CF728D67-BDA2-40A0-A9E3-999DBAFB51FC}" type="sibTrans" cxnId="{8FB9F488-F6CA-4431-A695-02C7C260DF03}">
      <dgm:prSet/>
      <dgm:spPr/>
      <dgm:t>
        <a:bodyPr/>
        <a:lstStyle/>
        <a:p>
          <a:endParaRPr lang="en-US"/>
        </a:p>
      </dgm:t>
    </dgm:pt>
    <dgm:pt modelId="{483E9BB6-2098-4EA1-BE95-6D2C33525E9A}">
      <dgm:prSet phldrT="[Text]"/>
      <dgm:spPr/>
      <dgm:t>
        <a:bodyPr/>
        <a:lstStyle/>
        <a:p>
          <a:r>
            <a:rPr lang="en-US"/>
            <a:t>S</a:t>
          </a:r>
          <a:r>
            <a:rPr lang="it-IT"/>
            <a:t>CANNERIZZAZIONE FASCICOLI</a:t>
          </a:r>
          <a:endParaRPr lang="en-US"/>
        </a:p>
      </dgm:t>
    </dgm:pt>
    <dgm:pt modelId="{F48A9973-28C0-4A35-8C70-77B8077F41EA}" type="parTrans" cxnId="{021A4501-2B02-4B30-9097-0ECE013D372E}">
      <dgm:prSet/>
      <dgm:spPr/>
      <dgm:t>
        <a:bodyPr/>
        <a:lstStyle/>
        <a:p>
          <a:endParaRPr lang="en-US"/>
        </a:p>
      </dgm:t>
    </dgm:pt>
    <dgm:pt modelId="{442E10EF-3A01-4108-80E7-42DCB5F914EE}" type="sibTrans" cxnId="{021A4501-2B02-4B30-9097-0ECE013D372E}">
      <dgm:prSet/>
      <dgm:spPr/>
      <dgm:t>
        <a:bodyPr/>
        <a:lstStyle/>
        <a:p>
          <a:endParaRPr lang="en-US"/>
        </a:p>
      </dgm:t>
    </dgm:pt>
    <dgm:pt modelId="{7C96374A-BB1C-498B-A862-B1C8CE248781}">
      <dgm:prSet phldrT="[Text]"/>
      <dgm:spPr/>
      <dgm:t>
        <a:bodyPr/>
        <a:lstStyle/>
        <a:p>
          <a:endParaRPr lang="en-US"/>
        </a:p>
      </dgm:t>
    </dgm:pt>
    <dgm:pt modelId="{04456B23-BD8D-4AFC-A79C-8B8E89F24B5C}" type="parTrans" cxnId="{F727B982-8474-48EF-B46E-F3A747A0BC5C}">
      <dgm:prSet/>
      <dgm:spPr/>
      <dgm:t>
        <a:bodyPr/>
        <a:lstStyle/>
        <a:p>
          <a:endParaRPr lang="en-US"/>
        </a:p>
      </dgm:t>
    </dgm:pt>
    <dgm:pt modelId="{0768D594-6F2A-430C-9F9D-004BD3769FF0}" type="sibTrans" cxnId="{F727B982-8474-48EF-B46E-F3A747A0BC5C}">
      <dgm:prSet/>
      <dgm:spPr/>
      <dgm:t>
        <a:bodyPr/>
        <a:lstStyle/>
        <a:p>
          <a:endParaRPr lang="en-US"/>
        </a:p>
      </dgm:t>
    </dgm:pt>
    <dgm:pt modelId="{DF709940-0038-47A4-B2C5-5158E0AB11E3}">
      <dgm:prSet phldrT="[Text]"/>
      <dgm:spPr/>
      <dgm:t>
        <a:bodyPr/>
        <a:lstStyle/>
        <a:p>
          <a:r>
            <a:rPr lang="it-IT"/>
            <a:t> RICHIESTA DOCUMENTI</a:t>
          </a:r>
          <a:endParaRPr lang="en-US"/>
        </a:p>
      </dgm:t>
    </dgm:pt>
    <dgm:pt modelId="{414F2A37-5820-4CD0-AC35-177E20A7A1CC}" type="parTrans" cxnId="{C914FB38-DF1E-4F4E-826B-5E0AF62502F9}">
      <dgm:prSet/>
      <dgm:spPr/>
      <dgm:t>
        <a:bodyPr/>
        <a:lstStyle/>
        <a:p>
          <a:endParaRPr lang="en-US"/>
        </a:p>
      </dgm:t>
    </dgm:pt>
    <dgm:pt modelId="{87297EC5-70A7-45B5-970E-CAE982770F81}" type="sibTrans" cxnId="{C914FB38-DF1E-4F4E-826B-5E0AF62502F9}">
      <dgm:prSet/>
      <dgm:spPr/>
      <dgm:t>
        <a:bodyPr/>
        <a:lstStyle/>
        <a:p>
          <a:endParaRPr lang="en-US"/>
        </a:p>
      </dgm:t>
    </dgm:pt>
    <dgm:pt modelId="{242E3341-A476-421B-8FAD-8F480FA2A80E}">
      <dgm:prSet phldrT="[Text]"/>
      <dgm:spPr/>
      <dgm:t>
        <a:bodyPr/>
        <a:lstStyle/>
        <a:p>
          <a:endParaRPr lang="en-US"/>
        </a:p>
      </dgm:t>
    </dgm:pt>
    <dgm:pt modelId="{D9EE479C-65E1-4D7B-83CD-4A907C8A675C}" type="parTrans" cxnId="{D83A8DCF-83A0-45A9-A956-F3C96B54427C}">
      <dgm:prSet/>
      <dgm:spPr/>
      <dgm:t>
        <a:bodyPr/>
        <a:lstStyle/>
        <a:p>
          <a:endParaRPr lang="en-US"/>
        </a:p>
      </dgm:t>
    </dgm:pt>
    <dgm:pt modelId="{BAD25D22-F953-4DD8-B268-088B3F9A20C1}" type="sibTrans" cxnId="{D83A8DCF-83A0-45A9-A956-F3C96B54427C}">
      <dgm:prSet/>
      <dgm:spPr/>
      <dgm:t>
        <a:bodyPr/>
        <a:lstStyle/>
        <a:p>
          <a:endParaRPr lang="en-US"/>
        </a:p>
      </dgm:t>
    </dgm:pt>
    <dgm:pt modelId="{FC570A8E-CEE4-43E8-84BB-9A7529349B5E}">
      <dgm:prSet phldrT="[Text]"/>
      <dgm:spPr/>
      <dgm:t>
        <a:bodyPr/>
        <a:lstStyle/>
        <a:p>
          <a:r>
            <a:rPr lang="it-IT"/>
            <a:t>RICERCA FASCICOLI</a:t>
          </a:r>
          <a:endParaRPr lang="en-US"/>
        </a:p>
      </dgm:t>
    </dgm:pt>
    <dgm:pt modelId="{BF865601-7A54-42F5-8595-E528056EC20A}" type="parTrans" cxnId="{6ECCC40D-498C-485F-98EA-C57AB0E69596}">
      <dgm:prSet/>
      <dgm:spPr/>
      <dgm:t>
        <a:bodyPr/>
        <a:lstStyle/>
        <a:p>
          <a:endParaRPr lang="en-US"/>
        </a:p>
      </dgm:t>
    </dgm:pt>
    <dgm:pt modelId="{E4A8F694-FE93-4996-A0C3-D671E5ECEEEA}" type="sibTrans" cxnId="{6ECCC40D-498C-485F-98EA-C57AB0E69596}">
      <dgm:prSet/>
      <dgm:spPr/>
      <dgm:t>
        <a:bodyPr/>
        <a:lstStyle/>
        <a:p>
          <a:endParaRPr lang="en-US"/>
        </a:p>
      </dgm:t>
    </dgm:pt>
    <dgm:pt modelId="{B617CC86-A9B2-45C7-80F0-437B13FFBD41}">
      <dgm:prSet phldrT="[Text]"/>
      <dgm:spPr/>
      <dgm:t>
        <a:bodyPr/>
        <a:lstStyle/>
        <a:p>
          <a:endParaRPr lang="en-US"/>
        </a:p>
      </dgm:t>
    </dgm:pt>
    <dgm:pt modelId="{D5FDD172-A783-4C84-A056-C1A465C2D30D}" type="parTrans" cxnId="{EE7C2B3C-F6F6-4807-A76F-4134B5D897EC}">
      <dgm:prSet/>
      <dgm:spPr/>
      <dgm:t>
        <a:bodyPr/>
        <a:lstStyle/>
        <a:p>
          <a:endParaRPr lang="en-US"/>
        </a:p>
      </dgm:t>
    </dgm:pt>
    <dgm:pt modelId="{F1F0BE42-6FA7-4881-96D2-75FA7C85581E}" type="sibTrans" cxnId="{EE7C2B3C-F6F6-4807-A76F-4134B5D897EC}">
      <dgm:prSet/>
      <dgm:spPr/>
      <dgm:t>
        <a:bodyPr/>
        <a:lstStyle/>
        <a:p>
          <a:endParaRPr lang="en-US"/>
        </a:p>
      </dgm:t>
    </dgm:pt>
    <dgm:pt modelId="{C80B5D68-33D0-44B8-A326-6783BCBDE615}">
      <dgm:prSet phldrT="[Text]"/>
      <dgm:spPr/>
      <dgm:t>
        <a:bodyPr/>
        <a:lstStyle/>
        <a:p>
          <a:r>
            <a:rPr lang="it-IT"/>
            <a:t>CONSEGNA FASCICOLI</a:t>
          </a:r>
          <a:endParaRPr lang="en-US"/>
        </a:p>
      </dgm:t>
    </dgm:pt>
    <dgm:pt modelId="{83FA8EC8-1258-4DD3-8EB6-8F93B5D0F616}" type="parTrans" cxnId="{A7A9075F-02FA-48C0-BBF8-89ED076634B4}">
      <dgm:prSet/>
      <dgm:spPr/>
      <dgm:t>
        <a:bodyPr/>
        <a:lstStyle/>
        <a:p>
          <a:endParaRPr lang="en-US"/>
        </a:p>
      </dgm:t>
    </dgm:pt>
    <dgm:pt modelId="{AB866728-2E92-4FCC-AF08-94F0A386C6ED}" type="sibTrans" cxnId="{A7A9075F-02FA-48C0-BBF8-89ED076634B4}">
      <dgm:prSet/>
      <dgm:spPr/>
      <dgm:t>
        <a:bodyPr/>
        <a:lstStyle/>
        <a:p>
          <a:endParaRPr lang="en-US"/>
        </a:p>
      </dgm:t>
    </dgm:pt>
    <dgm:pt modelId="{E36243BA-743F-4042-AD08-F23C42D17CD2}" type="pres">
      <dgm:prSet presAssocID="{3B5884D6-3BB1-4C7A-9958-3549A252B586}" presName="Name0" presStyleCnt="0">
        <dgm:presLayoutVars>
          <dgm:dir/>
          <dgm:animLvl val="lvl"/>
          <dgm:resizeHandles val="exact"/>
        </dgm:presLayoutVars>
      </dgm:prSet>
      <dgm:spPr/>
    </dgm:pt>
    <dgm:pt modelId="{767AE51B-ECBF-4DDE-B3D5-81BBAEDD071E}" type="pres">
      <dgm:prSet presAssocID="{CBB4726E-AC91-486A-9831-3C73E5C3A40D}" presName="compositeNode" presStyleCnt="0">
        <dgm:presLayoutVars>
          <dgm:bulletEnabled val="1"/>
        </dgm:presLayoutVars>
      </dgm:prSet>
      <dgm:spPr/>
    </dgm:pt>
    <dgm:pt modelId="{B6FCD7B7-199F-44A3-B6BF-5E3FACA6C604}" type="pres">
      <dgm:prSet presAssocID="{CBB4726E-AC91-486A-9831-3C73E5C3A40D}" presName="bgRect" presStyleLbl="node1" presStyleIdx="0" presStyleCnt="5"/>
      <dgm:spPr/>
    </dgm:pt>
    <dgm:pt modelId="{B03DAC02-8446-4C35-BF4A-FCA8CE02D6BA}" type="pres">
      <dgm:prSet presAssocID="{CBB4726E-AC91-486A-9831-3C73E5C3A40D}" presName="parentNode" presStyleLbl="node1" presStyleIdx="0" presStyleCnt="5">
        <dgm:presLayoutVars>
          <dgm:chMax val="0"/>
          <dgm:bulletEnabled val="1"/>
        </dgm:presLayoutVars>
      </dgm:prSet>
      <dgm:spPr/>
    </dgm:pt>
    <dgm:pt modelId="{586ABF2D-8623-413E-8ED0-11EDC83194A9}" type="pres">
      <dgm:prSet presAssocID="{CBB4726E-AC91-486A-9831-3C73E5C3A40D}" presName="childNode" presStyleLbl="node1" presStyleIdx="0" presStyleCnt="5">
        <dgm:presLayoutVars>
          <dgm:bulletEnabled val="1"/>
        </dgm:presLayoutVars>
      </dgm:prSet>
      <dgm:spPr/>
    </dgm:pt>
    <dgm:pt modelId="{23BAEE65-D0C8-405C-96A7-A3DF995A65A0}" type="pres">
      <dgm:prSet presAssocID="{FD6A68BD-479F-4AF1-B090-C85511CDCD40}" presName="hSp" presStyleCnt="0"/>
      <dgm:spPr/>
    </dgm:pt>
    <dgm:pt modelId="{B4BF9838-FEBF-4A3A-8857-BA7C63058D08}" type="pres">
      <dgm:prSet presAssocID="{FD6A68BD-479F-4AF1-B090-C85511CDCD40}" presName="vProcSp" presStyleCnt="0"/>
      <dgm:spPr/>
    </dgm:pt>
    <dgm:pt modelId="{07C06DFE-5B72-4088-85FE-D5299A57753E}" type="pres">
      <dgm:prSet presAssocID="{FD6A68BD-479F-4AF1-B090-C85511CDCD40}" presName="vSp1" presStyleCnt="0"/>
      <dgm:spPr/>
    </dgm:pt>
    <dgm:pt modelId="{575D6E97-7D1F-4E7F-8320-35996600DDD6}" type="pres">
      <dgm:prSet presAssocID="{FD6A68BD-479F-4AF1-B090-C85511CDCD40}" presName="simulatedConn" presStyleLbl="solidFgAcc1" presStyleIdx="0" presStyleCnt="4"/>
      <dgm:spPr/>
    </dgm:pt>
    <dgm:pt modelId="{BC4BBC8C-81E7-4782-86BA-E8BB4BDC4936}" type="pres">
      <dgm:prSet presAssocID="{FD6A68BD-479F-4AF1-B090-C85511CDCD40}" presName="vSp2" presStyleCnt="0"/>
      <dgm:spPr/>
    </dgm:pt>
    <dgm:pt modelId="{3F6F0940-D586-4300-947F-95EBD619E35D}" type="pres">
      <dgm:prSet presAssocID="{FD6A68BD-479F-4AF1-B090-C85511CDCD40}" presName="sibTrans" presStyleCnt="0"/>
      <dgm:spPr/>
    </dgm:pt>
    <dgm:pt modelId="{3543DFED-309D-4086-AF02-D6218F5356C2}" type="pres">
      <dgm:prSet presAssocID="{7C96374A-BB1C-498B-A862-B1C8CE248781}" presName="compositeNode" presStyleCnt="0">
        <dgm:presLayoutVars>
          <dgm:bulletEnabled val="1"/>
        </dgm:presLayoutVars>
      </dgm:prSet>
      <dgm:spPr/>
    </dgm:pt>
    <dgm:pt modelId="{9C17B0C7-EFC7-477F-8080-909280801ED3}" type="pres">
      <dgm:prSet presAssocID="{7C96374A-BB1C-498B-A862-B1C8CE248781}" presName="bgRect" presStyleLbl="node1" presStyleIdx="1" presStyleCnt="5"/>
      <dgm:spPr/>
    </dgm:pt>
    <dgm:pt modelId="{10A5F8B1-5BAC-47A3-9AB5-B9C79C2450BC}" type="pres">
      <dgm:prSet presAssocID="{7C96374A-BB1C-498B-A862-B1C8CE248781}" presName="parentNode" presStyleLbl="node1" presStyleIdx="1" presStyleCnt="5">
        <dgm:presLayoutVars>
          <dgm:chMax val="0"/>
          <dgm:bulletEnabled val="1"/>
        </dgm:presLayoutVars>
      </dgm:prSet>
      <dgm:spPr/>
    </dgm:pt>
    <dgm:pt modelId="{78C60AE9-8046-4121-9399-60884B5D2F50}" type="pres">
      <dgm:prSet presAssocID="{7C96374A-BB1C-498B-A862-B1C8CE248781}" presName="childNode" presStyleLbl="node1" presStyleIdx="1" presStyleCnt="5">
        <dgm:presLayoutVars>
          <dgm:bulletEnabled val="1"/>
        </dgm:presLayoutVars>
      </dgm:prSet>
      <dgm:spPr/>
    </dgm:pt>
    <dgm:pt modelId="{5FD7878D-B160-4C2C-98D3-A616FDAA9EA7}" type="pres">
      <dgm:prSet presAssocID="{0768D594-6F2A-430C-9F9D-004BD3769FF0}" presName="hSp" presStyleCnt="0"/>
      <dgm:spPr/>
    </dgm:pt>
    <dgm:pt modelId="{A3BE3DDB-758D-4FD9-9BAE-E302A48FAEF1}" type="pres">
      <dgm:prSet presAssocID="{0768D594-6F2A-430C-9F9D-004BD3769FF0}" presName="vProcSp" presStyleCnt="0"/>
      <dgm:spPr/>
    </dgm:pt>
    <dgm:pt modelId="{36D2CEF4-8F41-4315-B94C-A4280E7F9903}" type="pres">
      <dgm:prSet presAssocID="{0768D594-6F2A-430C-9F9D-004BD3769FF0}" presName="vSp1" presStyleCnt="0"/>
      <dgm:spPr/>
    </dgm:pt>
    <dgm:pt modelId="{ED9207CD-B51E-492C-9B07-F1B5D103B657}" type="pres">
      <dgm:prSet presAssocID="{0768D594-6F2A-430C-9F9D-004BD3769FF0}" presName="simulatedConn" presStyleLbl="solidFgAcc1" presStyleIdx="1" presStyleCnt="4"/>
      <dgm:spPr/>
    </dgm:pt>
    <dgm:pt modelId="{5F05A89D-43B2-448E-BA78-F02B07204FC6}" type="pres">
      <dgm:prSet presAssocID="{0768D594-6F2A-430C-9F9D-004BD3769FF0}" presName="vSp2" presStyleCnt="0"/>
      <dgm:spPr/>
    </dgm:pt>
    <dgm:pt modelId="{5765922A-FA4C-4968-9253-8D89CAC111F8}" type="pres">
      <dgm:prSet presAssocID="{0768D594-6F2A-430C-9F9D-004BD3769FF0}" presName="sibTrans" presStyleCnt="0"/>
      <dgm:spPr/>
    </dgm:pt>
    <dgm:pt modelId="{186BEA57-4D7E-4785-90E7-B091A8619184}" type="pres">
      <dgm:prSet presAssocID="{242E3341-A476-421B-8FAD-8F480FA2A80E}" presName="compositeNode" presStyleCnt="0">
        <dgm:presLayoutVars>
          <dgm:bulletEnabled val="1"/>
        </dgm:presLayoutVars>
      </dgm:prSet>
      <dgm:spPr/>
    </dgm:pt>
    <dgm:pt modelId="{58C317E8-1F04-49C0-9B07-F9D479104094}" type="pres">
      <dgm:prSet presAssocID="{242E3341-A476-421B-8FAD-8F480FA2A80E}" presName="bgRect" presStyleLbl="node1" presStyleIdx="2" presStyleCnt="5"/>
      <dgm:spPr/>
    </dgm:pt>
    <dgm:pt modelId="{A87B0397-91A9-4FDA-832A-887538E3E39A}" type="pres">
      <dgm:prSet presAssocID="{242E3341-A476-421B-8FAD-8F480FA2A80E}" presName="parentNode" presStyleLbl="node1" presStyleIdx="2" presStyleCnt="5">
        <dgm:presLayoutVars>
          <dgm:chMax val="0"/>
          <dgm:bulletEnabled val="1"/>
        </dgm:presLayoutVars>
      </dgm:prSet>
      <dgm:spPr/>
    </dgm:pt>
    <dgm:pt modelId="{03C543D7-1896-4C0F-8B6A-E6BFC5169822}" type="pres">
      <dgm:prSet presAssocID="{242E3341-A476-421B-8FAD-8F480FA2A80E}" presName="childNode" presStyleLbl="node1" presStyleIdx="2" presStyleCnt="5">
        <dgm:presLayoutVars>
          <dgm:bulletEnabled val="1"/>
        </dgm:presLayoutVars>
      </dgm:prSet>
      <dgm:spPr/>
    </dgm:pt>
    <dgm:pt modelId="{E6A2B839-0DDE-4D61-85D5-8C4947AAA033}" type="pres">
      <dgm:prSet presAssocID="{BAD25D22-F953-4DD8-B268-088B3F9A20C1}" presName="hSp" presStyleCnt="0"/>
      <dgm:spPr/>
    </dgm:pt>
    <dgm:pt modelId="{48099DDB-0894-440F-B47B-923E83552525}" type="pres">
      <dgm:prSet presAssocID="{BAD25D22-F953-4DD8-B268-088B3F9A20C1}" presName="vProcSp" presStyleCnt="0"/>
      <dgm:spPr/>
    </dgm:pt>
    <dgm:pt modelId="{B2A55F91-C4D7-4924-8F98-AC399F05DE9E}" type="pres">
      <dgm:prSet presAssocID="{BAD25D22-F953-4DD8-B268-088B3F9A20C1}" presName="vSp1" presStyleCnt="0"/>
      <dgm:spPr/>
    </dgm:pt>
    <dgm:pt modelId="{7C5CFA38-39E4-4CE8-AE0B-B032E79F1FF7}" type="pres">
      <dgm:prSet presAssocID="{BAD25D22-F953-4DD8-B268-088B3F9A20C1}" presName="simulatedConn" presStyleLbl="solidFgAcc1" presStyleIdx="2" presStyleCnt="4"/>
      <dgm:spPr/>
    </dgm:pt>
    <dgm:pt modelId="{CA6DFC88-288C-4A00-AA49-AC3625D6307C}" type="pres">
      <dgm:prSet presAssocID="{BAD25D22-F953-4DD8-B268-088B3F9A20C1}" presName="vSp2" presStyleCnt="0"/>
      <dgm:spPr/>
    </dgm:pt>
    <dgm:pt modelId="{373D78B9-6ADA-4E42-B643-3E7CFAD00380}" type="pres">
      <dgm:prSet presAssocID="{BAD25D22-F953-4DD8-B268-088B3F9A20C1}" presName="sibTrans" presStyleCnt="0"/>
      <dgm:spPr/>
    </dgm:pt>
    <dgm:pt modelId="{7884429D-D526-4F69-AB9D-C8989E38B63F}" type="pres">
      <dgm:prSet presAssocID="{B617CC86-A9B2-45C7-80F0-437B13FFBD41}" presName="compositeNode" presStyleCnt="0">
        <dgm:presLayoutVars>
          <dgm:bulletEnabled val="1"/>
        </dgm:presLayoutVars>
      </dgm:prSet>
      <dgm:spPr/>
    </dgm:pt>
    <dgm:pt modelId="{073EAD77-6DC4-4185-AF91-F0FC2408C2DE}" type="pres">
      <dgm:prSet presAssocID="{B617CC86-A9B2-45C7-80F0-437B13FFBD41}" presName="bgRect" presStyleLbl="node1" presStyleIdx="3" presStyleCnt="5"/>
      <dgm:spPr/>
    </dgm:pt>
    <dgm:pt modelId="{B09FDC9A-276E-40CD-84DD-1E2D82DD3AC7}" type="pres">
      <dgm:prSet presAssocID="{B617CC86-A9B2-45C7-80F0-437B13FFBD41}" presName="parentNode" presStyleLbl="node1" presStyleIdx="3" presStyleCnt="5">
        <dgm:presLayoutVars>
          <dgm:chMax val="0"/>
          <dgm:bulletEnabled val="1"/>
        </dgm:presLayoutVars>
      </dgm:prSet>
      <dgm:spPr/>
    </dgm:pt>
    <dgm:pt modelId="{F395DE95-9EB9-49BD-A06D-E6418CF83799}" type="pres">
      <dgm:prSet presAssocID="{B617CC86-A9B2-45C7-80F0-437B13FFBD41}" presName="childNode" presStyleLbl="node1" presStyleIdx="3" presStyleCnt="5">
        <dgm:presLayoutVars>
          <dgm:bulletEnabled val="1"/>
        </dgm:presLayoutVars>
      </dgm:prSet>
      <dgm:spPr/>
    </dgm:pt>
    <dgm:pt modelId="{008219E1-D577-F94F-8910-F099E1139710}" type="pres">
      <dgm:prSet presAssocID="{F1F0BE42-6FA7-4881-96D2-75FA7C85581E}" presName="hSp" presStyleCnt="0"/>
      <dgm:spPr/>
    </dgm:pt>
    <dgm:pt modelId="{4970E075-6F38-524C-8905-D111D69B31FF}" type="pres">
      <dgm:prSet presAssocID="{F1F0BE42-6FA7-4881-96D2-75FA7C85581E}" presName="vProcSp" presStyleCnt="0"/>
      <dgm:spPr/>
    </dgm:pt>
    <dgm:pt modelId="{4C853014-8A7E-6A48-B850-7F0259E4B941}" type="pres">
      <dgm:prSet presAssocID="{F1F0BE42-6FA7-4881-96D2-75FA7C85581E}" presName="vSp1" presStyleCnt="0"/>
      <dgm:spPr/>
    </dgm:pt>
    <dgm:pt modelId="{A0D41DA3-DC47-3845-BB91-0BB3B647B15C}" type="pres">
      <dgm:prSet presAssocID="{F1F0BE42-6FA7-4881-96D2-75FA7C85581E}" presName="simulatedConn" presStyleLbl="solidFgAcc1" presStyleIdx="3" presStyleCnt="4"/>
      <dgm:spPr/>
    </dgm:pt>
    <dgm:pt modelId="{820D9EB8-F769-A049-96FD-13DF148B7E46}" type="pres">
      <dgm:prSet presAssocID="{F1F0BE42-6FA7-4881-96D2-75FA7C85581E}" presName="vSp2" presStyleCnt="0"/>
      <dgm:spPr/>
    </dgm:pt>
    <dgm:pt modelId="{6B331496-C8AA-6246-8038-795F93330564}" type="pres">
      <dgm:prSet presAssocID="{F1F0BE42-6FA7-4881-96D2-75FA7C85581E}" presName="sibTrans" presStyleCnt="0"/>
      <dgm:spPr/>
    </dgm:pt>
    <dgm:pt modelId="{1D3B1CD7-C916-43CB-85BE-53AF7C9D3A97}" type="pres">
      <dgm:prSet presAssocID="{79FA98B1-E03E-48AA-BF19-2A636D041FCD}" presName="compositeNode" presStyleCnt="0">
        <dgm:presLayoutVars>
          <dgm:bulletEnabled val="1"/>
        </dgm:presLayoutVars>
      </dgm:prSet>
      <dgm:spPr/>
    </dgm:pt>
    <dgm:pt modelId="{65CAE1A9-4C5D-44E8-B2ED-F097165FA6E4}" type="pres">
      <dgm:prSet presAssocID="{79FA98B1-E03E-48AA-BF19-2A636D041FCD}" presName="bgRect" presStyleLbl="node1" presStyleIdx="4" presStyleCnt="5"/>
      <dgm:spPr/>
    </dgm:pt>
    <dgm:pt modelId="{095627DB-6AC8-4EEE-8BCF-3B8BF11845B2}" type="pres">
      <dgm:prSet presAssocID="{79FA98B1-E03E-48AA-BF19-2A636D041FCD}" presName="parentNode" presStyleLbl="node1" presStyleIdx="4" presStyleCnt="5">
        <dgm:presLayoutVars>
          <dgm:chMax val="0"/>
          <dgm:bulletEnabled val="1"/>
        </dgm:presLayoutVars>
      </dgm:prSet>
      <dgm:spPr/>
    </dgm:pt>
    <dgm:pt modelId="{4F74D6F0-9C4F-466B-BCFF-5DE26B1648F7}" type="pres">
      <dgm:prSet presAssocID="{79FA98B1-E03E-48AA-BF19-2A636D041FCD}" presName="childNode" presStyleLbl="node1" presStyleIdx="4" presStyleCnt="5">
        <dgm:presLayoutVars>
          <dgm:bulletEnabled val="1"/>
        </dgm:presLayoutVars>
      </dgm:prSet>
      <dgm:spPr/>
    </dgm:pt>
  </dgm:ptLst>
  <dgm:cxnLst>
    <dgm:cxn modelId="{021A4501-2B02-4B30-9097-0ECE013D372E}" srcId="{79FA98B1-E03E-48AA-BF19-2A636D041FCD}" destId="{483E9BB6-2098-4EA1-BE95-6D2C33525E9A}" srcOrd="0" destOrd="0" parTransId="{F48A9973-28C0-4A35-8C70-77B8077F41EA}" sibTransId="{442E10EF-3A01-4108-80E7-42DCB5F914EE}"/>
    <dgm:cxn modelId="{6ECCC40D-498C-485F-98EA-C57AB0E69596}" srcId="{242E3341-A476-421B-8FAD-8F480FA2A80E}" destId="{FC570A8E-CEE4-43E8-84BB-9A7529349B5E}" srcOrd="0" destOrd="0" parTransId="{BF865601-7A54-42F5-8595-E528056EC20A}" sibTransId="{E4A8F694-FE93-4996-A0C3-D671E5ECEEEA}"/>
    <dgm:cxn modelId="{28E79E0F-8CF7-48BE-81BA-154AB81A7754}" type="presOf" srcId="{3B5884D6-3BB1-4C7A-9958-3549A252B586}" destId="{E36243BA-743F-4042-AD08-F23C42D17CD2}" srcOrd="0" destOrd="0" presId="urn:microsoft.com/office/officeart/2005/8/layout/hProcess7"/>
    <dgm:cxn modelId="{EC81CF10-1099-CC46-AF26-898250C1AA93}" type="presOf" srcId="{242E3341-A476-421B-8FAD-8F480FA2A80E}" destId="{58C317E8-1F04-49C0-9B07-F9D479104094}" srcOrd="0" destOrd="0" presId="urn:microsoft.com/office/officeart/2005/8/layout/hProcess7"/>
    <dgm:cxn modelId="{9A620D13-8570-724D-8DC1-F4F52E975194}" type="presOf" srcId="{79FA98B1-E03E-48AA-BF19-2A636D041FCD}" destId="{65CAE1A9-4C5D-44E8-B2ED-F097165FA6E4}" srcOrd="0" destOrd="0" presId="urn:microsoft.com/office/officeart/2005/8/layout/hProcess7"/>
    <dgm:cxn modelId="{7E1CA124-3F83-FF44-BDAA-28F96696AA6A}" type="presOf" srcId="{CBB4726E-AC91-486A-9831-3C73E5C3A40D}" destId="{B03DAC02-8446-4C35-BF4A-FCA8CE02D6BA}" srcOrd="1" destOrd="0" presId="urn:microsoft.com/office/officeart/2005/8/layout/hProcess7"/>
    <dgm:cxn modelId="{01FA4A28-9B9F-46B8-AF19-E6EBBA82716B}" srcId="{CBB4726E-AC91-486A-9831-3C73E5C3A40D}" destId="{97BF57BE-D03A-4AD9-86DC-75B69C13E876}" srcOrd="0" destOrd="0" parTransId="{F42D08D6-D259-4940-8C5B-344DC55D290F}" sibTransId="{0BB7D230-6C36-4DE0-AA50-71E0A02BE01B}"/>
    <dgm:cxn modelId="{C914FB38-DF1E-4F4E-826B-5E0AF62502F9}" srcId="{7C96374A-BB1C-498B-A862-B1C8CE248781}" destId="{DF709940-0038-47A4-B2C5-5158E0AB11E3}" srcOrd="0" destOrd="0" parTransId="{414F2A37-5820-4CD0-AC35-177E20A7A1CC}" sibTransId="{87297EC5-70A7-45B5-970E-CAE982770F81}"/>
    <dgm:cxn modelId="{EE7C2B3C-F6F6-4807-A76F-4134B5D897EC}" srcId="{3B5884D6-3BB1-4C7A-9958-3549A252B586}" destId="{B617CC86-A9B2-45C7-80F0-437B13FFBD41}" srcOrd="3" destOrd="0" parTransId="{D5FDD172-A783-4C84-A056-C1A465C2D30D}" sibTransId="{F1F0BE42-6FA7-4881-96D2-75FA7C85581E}"/>
    <dgm:cxn modelId="{DAEA6F3D-62F2-7049-AE16-BD2043E1DFF5}" type="presOf" srcId="{B617CC86-A9B2-45C7-80F0-437B13FFBD41}" destId="{073EAD77-6DC4-4185-AF91-F0FC2408C2DE}" srcOrd="0" destOrd="0" presId="urn:microsoft.com/office/officeart/2005/8/layout/hProcess7"/>
    <dgm:cxn modelId="{A7A9075F-02FA-48C0-BBF8-89ED076634B4}" srcId="{B617CC86-A9B2-45C7-80F0-437B13FFBD41}" destId="{C80B5D68-33D0-44B8-A326-6783BCBDE615}" srcOrd="0" destOrd="0" parTransId="{83FA8EC8-1258-4DD3-8EB6-8F93B5D0F616}" sibTransId="{AB866728-2E92-4FCC-AF08-94F0A386C6ED}"/>
    <dgm:cxn modelId="{7E916C67-7F24-8F49-B7E2-8750950EEB10}" type="presOf" srcId="{483E9BB6-2098-4EA1-BE95-6D2C33525E9A}" destId="{4F74D6F0-9C4F-466B-BCFF-5DE26B1648F7}" srcOrd="0" destOrd="0" presId="urn:microsoft.com/office/officeart/2005/8/layout/hProcess7"/>
    <dgm:cxn modelId="{B2FD2977-E966-BA4E-84A4-38F53B9591E6}" type="presOf" srcId="{B617CC86-A9B2-45C7-80F0-437B13FFBD41}" destId="{B09FDC9A-276E-40CD-84DD-1E2D82DD3AC7}" srcOrd="1" destOrd="0" presId="urn:microsoft.com/office/officeart/2005/8/layout/hProcess7"/>
    <dgm:cxn modelId="{F727B982-8474-48EF-B46E-F3A747A0BC5C}" srcId="{3B5884D6-3BB1-4C7A-9958-3549A252B586}" destId="{7C96374A-BB1C-498B-A862-B1C8CE248781}" srcOrd="1" destOrd="0" parTransId="{04456B23-BD8D-4AFC-A79C-8B8E89F24B5C}" sibTransId="{0768D594-6F2A-430C-9F9D-004BD3769FF0}"/>
    <dgm:cxn modelId="{83827284-CF04-6F4C-B00B-401C0CD9A16C}" type="presOf" srcId="{7C96374A-BB1C-498B-A862-B1C8CE248781}" destId="{10A5F8B1-5BAC-47A3-9AB5-B9C79C2450BC}" srcOrd="1" destOrd="0" presId="urn:microsoft.com/office/officeart/2005/8/layout/hProcess7"/>
    <dgm:cxn modelId="{8FB9F488-F6CA-4431-A695-02C7C260DF03}" srcId="{3B5884D6-3BB1-4C7A-9958-3549A252B586}" destId="{79FA98B1-E03E-48AA-BF19-2A636D041FCD}" srcOrd="4" destOrd="0" parTransId="{1384A03D-C4EF-41E0-96F4-155E3FFE8E39}" sibTransId="{CF728D67-BDA2-40A0-A9E3-999DBAFB51FC}"/>
    <dgm:cxn modelId="{A90E8A8E-F42A-1D45-9D99-A19BC8008167}" type="presOf" srcId="{97BF57BE-D03A-4AD9-86DC-75B69C13E876}" destId="{586ABF2D-8623-413E-8ED0-11EDC83194A9}" srcOrd="0" destOrd="0" presId="urn:microsoft.com/office/officeart/2005/8/layout/hProcess7"/>
    <dgm:cxn modelId="{170C6B92-7B7F-4B14-9CA2-362E963776FB}" srcId="{3B5884D6-3BB1-4C7A-9958-3549A252B586}" destId="{CBB4726E-AC91-486A-9831-3C73E5C3A40D}" srcOrd="0" destOrd="0" parTransId="{4D6F7DE9-F890-465D-896D-EB7F06F3FCA4}" sibTransId="{FD6A68BD-479F-4AF1-B090-C85511CDCD40}"/>
    <dgm:cxn modelId="{18ACEF96-10A8-D74B-A9B5-9382B284F319}" type="presOf" srcId="{79FA98B1-E03E-48AA-BF19-2A636D041FCD}" destId="{095627DB-6AC8-4EEE-8BCF-3B8BF11845B2}" srcOrd="1" destOrd="0" presId="urn:microsoft.com/office/officeart/2005/8/layout/hProcess7"/>
    <dgm:cxn modelId="{DCA24AA5-4C7D-5E4D-A300-3600140E9DF8}" type="presOf" srcId="{CBB4726E-AC91-486A-9831-3C73E5C3A40D}" destId="{B6FCD7B7-199F-44A3-B6BF-5E3FACA6C604}" srcOrd="0" destOrd="0" presId="urn:microsoft.com/office/officeart/2005/8/layout/hProcess7"/>
    <dgm:cxn modelId="{285570C1-031B-B643-85DC-D126E67E587A}" type="presOf" srcId="{242E3341-A476-421B-8FAD-8F480FA2A80E}" destId="{A87B0397-91A9-4FDA-832A-887538E3E39A}" srcOrd="1" destOrd="0" presId="urn:microsoft.com/office/officeart/2005/8/layout/hProcess7"/>
    <dgm:cxn modelId="{889862C3-43DE-3D4B-8C7D-4F73485F389D}" type="presOf" srcId="{7C96374A-BB1C-498B-A862-B1C8CE248781}" destId="{9C17B0C7-EFC7-477F-8080-909280801ED3}" srcOrd="0" destOrd="0" presId="urn:microsoft.com/office/officeart/2005/8/layout/hProcess7"/>
    <dgm:cxn modelId="{D83A8DCF-83A0-45A9-A956-F3C96B54427C}" srcId="{3B5884D6-3BB1-4C7A-9958-3549A252B586}" destId="{242E3341-A476-421B-8FAD-8F480FA2A80E}" srcOrd="2" destOrd="0" parTransId="{D9EE479C-65E1-4D7B-83CD-4A907C8A675C}" sibTransId="{BAD25D22-F953-4DD8-B268-088B3F9A20C1}"/>
    <dgm:cxn modelId="{0436AAD2-2CC1-EC40-969B-F8DB2C12C890}" type="presOf" srcId="{DF709940-0038-47A4-B2C5-5158E0AB11E3}" destId="{78C60AE9-8046-4121-9399-60884B5D2F50}" srcOrd="0" destOrd="0" presId="urn:microsoft.com/office/officeart/2005/8/layout/hProcess7"/>
    <dgm:cxn modelId="{ACCEBCE9-519C-5B43-8963-A8AF3B4711C4}" type="presOf" srcId="{C80B5D68-33D0-44B8-A326-6783BCBDE615}" destId="{F395DE95-9EB9-49BD-A06D-E6418CF83799}" srcOrd="0" destOrd="0" presId="urn:microsoft.com/office/officeart/2005/8/layout/hProcess7"/>
    <dgm:cxn modelId="{F8D601F6-9F37-9E43-8645-30820B9CF1CD}" type="presOf" srcId="{FC570A8E-CEE4-43E8-84BB-9A7529349B5E}" destId="{03C543D7-1896-4C0F-8B6A-E6BFC5169822}" srcOrd="0" destOrd="0" presId="urn:microsoft.com/office/officeart/2005/8/layout/hProcess7"/>
    <dgm:cxn modelId="{43011CAF-EABB-A34A-B6FB-F09287CD3C8B}" type="presParOf" srcId="{E36243BA-743F-4042-AD08-F23C42D17CD2}" destId="{767AE51B-ECBF-4DDE-B3D5-81BBAEDD071E}" srcOrd="0" destOrd="0" presId="urn:microsoft.com/office/officeart/2005/8/layout/hProcess7"/>
    <dgm:cxn modelId="{ADBCFE02-E727-2B4F-914C-899415B1060F}" type="presParOf" srcId="{767AE51B-ECBF-4DDE-B3D5-81BBAEDD071E}" destId="{B6FCD7B7-199F-44A3-B6BF-5E3FACA6C604}" srcOrd="0" destOrd="0" presId="urn:microsoft.com/office/officeart/2005/8/layout/hProcess7"/>
    <dgm:cxn modelId="{79A486EC-8C48-8543-9FE0-C419B48B65B2}" type="presParOf" srcId="{767AE51B-ECBF-4DDE-B3D5-81BBAEDD071E}" destId="{B03DAC02-8446-4C35-BF4A-FCA8CE02D6BA}" srcOrd="1" destOrd="0" presId="urn:microsoft.com/office/officeart/2005/8/layout/hProcess7"/>
    <dgm:cxn modelId="{823DBE99-968B-FD4B-B86A-C6F2549E681C}" type="presParOf" srcId="{767AE51B-ECBF-4DDE-B3D5-81BBAEDD071E}" destId="{586ABF2D-8623-413E-8ED0-11EDC83194A9}" srcOrd="2" destOrd="0" presId="urn:microsoft.com/office/officeart/2005/8/layout/hProcess7"/>
    <dgm:cxn modelId="{E84B7DFD-D144-8B49-875A-E34593604776}" type="presParOf" srcId="{E36243BA-743F-4042-AD08-F23C42D17CD2}" destId="{23BAEE65-D0C8-405C-96A7-A3DF995A65A0}" srcOrd="1" destOrd="0" presId="urn:microsoft.com/office/officeart/2005/8/layout/hProcess7"/>
    <dgm:cxn modelId="{B018D7AC-B274-AC45-824E-E84F452AC969}" type="presParOf" srcId="{E36243BA-743F-4042-AD08-F23C42D17CD2}" destId="{B4BF9838-FEBF-4A3A-8857-BA7C63058D08}" srcOrd="2" destOrd="0" presId="urn:microsoft.com/office/officeart/2005/8/layout/hProcess7"/>
    <dgm:cxn modelId="{4A84CA01-22CF-574C-A47A-6819C0FCCC62}" type="presParOf" srcId="{B4BF9838-FEBF-4A3A-8857-BA7C63058D08}" destId="{07C06DFE-5B72-4088-85FE-D5299A57753E}" srcOrd="0" destOrd="0" presId="urn:microsoft.com/office/officeart/2005/8/layout/hProcess7"/>
    <dgm:cxn modelId="{7FBB83F8-0285-644C-8843-D5C2E32B9C5F}" type="presParOf" srcId="{B4BF9838-FEBF-4A3A-8857-BA7C63058D08}" destId="{575D6E97-7D1F-4E7F-8320-35996600DDD6}" srcOrd="1" destOrd="0" presId="urn:microsoft.com/office/officeart/2005/8/layout/hProcess7"/>
    <dgm:cxn modelId="{5BC1439D-6105-7C48-A25D-8C52CB42A6B6}" type="presParOf" srcId="{B4BF9838-FEBF-4A3A-8857-BA7C63058D08}" destId="{BC4BBC8C-81E7-4782-86BA-E8BB4BDC4936}" srcOrd="2" destOrd="0" presId="urn:microsoft.com/office/officeart/2005/8/layout/hProcess7"/>
    <dgm:cxn modelId="{AF783C71-AEA8-FA44-82DB-148024E18AA4}" type="presParOf" srcId="{E36243BA-743F-4042-AD08-F23C42D17CD2}" destId="{3F6F0940-D586-4300-947F-95EBD619E35D}" srcOrd="3" destOrd="0" presId="urn:microsoft.com/office/officeart/2005/8/layout/hProcess7"/>
    <dgm:cxn modelId="{63430862-FA5E-444E-B858-CE1C305C13B4}" type="presParOf" srcId="{E36243BA-743F-4042-AD08-F23C42D17CD2}" destId="{3543DFED-309D-4086-AF02-D6218F5356C2}" srcOrd="4" destOrd="0" presId="urn:microsoft.com/office/officeart/2005/8/layout/hProcess7"/>
    <dgm:cxn modelId="{FB6EE1E7-F65E-F64E-BBF7-71972025D25E}" type="presParOf" srcId="{3543DFED-309D-4086-AF02-D6218F5356C2}" destId="{9C17B0C7-EFC7-477F-8080-909280801ED3}" srcOrd="0" destOrd="0" presId="urn:microsoft.com/office/officeart/2005/8/layout/hProcess7"/>
    <dgm:cxn modelId="{FB1B70EB-92EC-7447-B9CA-1A5F543336E4}" type="presParOf" srcId="{3543DFED-309D-4086-AF02-D6218F5356C2}" destId="{10A5F8B1-5BAC-47A3-9AB5-B9C79C2450BC}" srcOrd="1" destOrd="0" presId="urn:microsoft.com/office/officeart/2005/8/layout/hProcess7"/>
    <dgm:cxn modelId="{2B43A2C1-BFAE-AC42-9CE6-F2DE6FDCEF3D}" type="presParOf" srcId="{3543DFED-309D-4086-AF02-D6218F5356C2}" destId="{78C60AE9-8046-4121-9399-60884B5D2F50}" srcOrd="2" destOrd="0" presId="urn:microsoft.com/office/officeart/2005/8/layout/hProcess7"/>
    <dgm:cxn modelId="{2741FAD1-EA83-984D-AD4A-05842F46E070}" type="presParOf" srcId="{E36243BA-743F-4042-AD08-F23C42D17CD2}" destId="{5FD7878D-B160-4C2C-98D3-A616FDAA9EA7}" srcOrd="5" destOrd="0" presId="urn:microsoft.com/office/officeart/2005/8/layout/hProcess7"/>
    <dgm:cxn modelId="{B043D4C1-3AF7-8D4C-A1C6-B7FF33CD07D7}" type="presParOf" srcId="{E36243BA-743F-4042-AD08-F23C42D17CD2}" destId="{A3BE3DDB-758D-4FD9-9BAE-E302A48FAEF1}" srcOrd="6" destOrd="0" presId="urn:microsoft.com/office/officeart/2005/8/layout/hProcess7"/>
    <dgm:cxn modelId="{5B762B17-C0AA-A444-BC87-04207DAEBA59}" type="presParOf" srcId="{A3BE3DDB-758D-4FD9-9BAE-E302A48FAEF1}" destId="{36D2CEF4-8F41-4315-B94C-A4280E7F9903}" srcOrd="0" destOrd="0" presId="urn:microsoft.com/office/officeart/2005/8/layout/hProcess7"/>
    <dgm:cxn modelId="{25DE336A-AB26-A941-97A5-EFCBFF80128A}" type="presParOf" srcId="{A3BE3DDB-758D-4FD9-9BAE-E302A48FAEF1}" destId="{ED9207CD-B51E-492C-9B07-F1B5D103B657}" srcOrd="1" destOrd="0" presId="urn:microsoft.com/office/officeart/2005/8/layout/hProcess7"/>
    <dgm:cxn modelId="{EBFBB4D1-CB63-304F-ACFA-89895984CE5F}" type="presParOf" srcId="{A3BE3DDB-758D-4FD9-9BAE-E302A48FAEF1}" destId="{5F05A89D-43B2-448E-BA78-F02B07204FC6}" srcOrd="2" destOrd="0" presId="urn:microsoft.com/office/officeart/2005/8/layout/hProcess7"/>
    <dgm:cxn modelId="{1D5D8BD4-4AD6-B442-9554-447FA93CBFED}" type="presParOf" srcId="{E36243BA-743F-4042-AD08-F23C42D17CD2}" destId="{5765922A-FA4C-4968-9253-8D89CAC111F8}" srcOrd="7" destOrd="0" presId="urn:microsoft.com/office/officeart/2005/8/layout/hProcess7"/>
    <dgm:cxn modelId="{89253048-9CA8-5F4E-B6F7-362936699C30}" type="presParOf" srcId="{E36243BA-743F-4042-AD08-F23C42D17CD2}" destId="{186BEA57-4D7E-4785-90E7-B091A8619184}" srcOrd="8" destOrd="0" presId="urn:microsoft.com/office/officeart/2005/8/layout/hProcess7"/>
    <dgm:cxn modelId="{185BEFAD-2C69-744F-8476-870A63EE29F3}" type="presParOf" srcId="{186BEA57-4D7E-4785-90E7-B091A8619184}" destId="{58C317E8-1F04-49C0-9B07-F9D479104094}" srcOrd="0" destOrd="0" presId="urn:microsoft.com/office/officeart/2005/8/layout/hProcess7"/>
    <dgm:cxn modelId="{1EA859AB-E650-784E-8BD8-55AE972F4D16}" type="presParOf" srcId="{186BEA57-4D7E-4785-90E7-B091A8619184}" destId="{A87B0397-91A9-4FDA-832A-887538E3E39A}" srcOrd="1" destOrd="0" presId="urn:microsoft.com/office/officeart/2005/8/layout/hProcess7"/>
    <dgm:cxn modelId="{DD81957A-79B8-044B-9701-284F162021C4}" type="presParOf" srcId="{186BEA57-4D7E-4785-90E7-B091A8619184}" destId="{03C543D7-1896-4C0F-8B6A-E6BFC5169822}" srcOrd="2" destOrd="0" presId="urn:microsoft.com/office/officeart/2005/8/layout/hProcess7"/>
    <dgm:cxn modelId="{1F6D1A30-7A23-2A4E-B533-7F22A5EE85B1}" type="presParOf" srcId="{E36243BA-743F-4042-AD08-F23C42D17CD2}" destId="{E6A2B839-0DDE-4D61-85D5-8C4947AAA033}" srcOrd="9" destOrd="0" presId="urn:microsoft.com/office/officeart/2005/8/layout/hProcess7"/>
    <dgm:cxn modelId="{B7FA9FBB-686F-294C-9929-606BF5B3D23E}" type="presParOf" srcId="{E36243BA-743F-4042-AD08-F23C42D17CD2}" destId="{48099DDB-0894-440F-B47B-923E83552525}" srcOrd="10" destOrd="0" presId="urn:microsoft.com/office/officeart/2005/8/layout/hProcess7"/>
    <dgm:cxn modelId="{0BC736F2-CD20-8A45-9649-93E9F6B7AE9A}" type="presParOf" srcId="{48099DDB-0894-440F-B47B-923E83552525}" destId="{B2A55F91-C4D7-4924-8F98-AC399F05DE9E}" srcOrd="0" destOrd="0" presId="urn:microsoft.com/office/officeart/2005/8/layout/hProcess7"/>
    <dgm:cxn modelId="{B8540100-1710-5046-A33C-36A1594C31DA}" type="presParOf" srcId="{48099DDB-0894-440F-B47B-923E83552525}" destId="{7C5CFA38-39E4-4CE8-AE0B-B032E79F1FF7}" srcOrd="1" destOrd="0" presId="urn:microsoft.com/office/officeart/2005/8/layout/hProcess7"/>
    <dgm:cxn modelId="{C82F3EDE-4F2E-5543-9FFD-91ADC29960EE}" type="presParOf" srcId="{48099DDB-0894-440F-B47B-923E83552525}" destId="{CA6DFC88-288C-4A00-AA49-AC3625D6307C}" srcOrd="2" destOrd="0" presId="urn:microsoft.com/office/officeart/2005/8/layout/hProcess7"/>
    <dgm:cxn modelId="{5615D009-C36B-F846-BE49-7A8CC770BACB}" type="presParOf" srcId="{E36243BA-743F-4042-AD08-F23C42D17CD2}" destId="{373D78B9-6ADA-4E42-B643-3E7CFAD00380}" srcOrd="11" destOrd="0" presId="urn:microsoft.com/office/officeart/2005/8/layout/hProcess7"/>
    <dgm:cxn modelId="{97B27B68-E37E-6D43-B4E1-1BD8B44B4B26}" type="presParOf" srcId="{E36243BA-743F-4042-AD08-F23C42D17CD2}" destId="{7884429D-D526-4F69-AB9D-C8989E38B63F}" srcOrd="12" destOrd="0" presId="urn:microsoft.com/office/officeart/2005/8/layout/hProcess7"/>
    <dgm:cxn modelId="{E6060A56-3BE7-B04E-96A0-41A69969D65A}" type="presParOf" srcId="{7884429D-D526-4F69-AB9D-C8989E38B63F}" destId="{073EAD77-6DC4-4185-AF91-F0FC2408C2DE}" srcOrd="0" destOrd="0" presId="urn:microsoft.com/office/officeart/2005/8/layout/hProcess7"/>
    <dgm:cxn modelId="{7D2C2612-FCAB-2B40-BCBC-2FA0B79AC0A9}" type="presParOf" srcId="{7884429D-D526-4F69-AB9D-C8989E38B63F}" destId="{B09FDC9A-276E-40CD-84DD-1E2D82DD3AC7}" srcOrd="1" destOrd="0" presId="urn:microsoft.com/office/officeart/2005/8/layout/hProcess7"/>
    <dgm:cxn modelId="{D8FD7CDB-B96A-4042-8EA2-A41B6B86A106}" type="presParOf" srcId="{7884429D-D526-4F69-AB9D-C8989E38B63F}" destId="{F395DE95-9EB9-49BD-A06D-E6418CF83799}" srcOrd="2" destOrd="0" presId="urn:microsoft.com/office/officeart/2005/8/layout/hProcess7"/>
    <dgm:cxn modelId="{6AF62F9D-2DDF-6744-B787-6CC8F0BE0518}" type="presParOf" srcId="{E36243BA-743F-4042-AD08-F23C42D17CD2}" destId="{008219E1-D577-F94F-8910-F099E1139710}" srcOrd="13" destOrd="0" presId="urn:microsoft.com/office/officeart/2005/8/layout/hProcess7"/>
    <dgm:cxn modelId="{0103A76C-5CD7-F04A-AAEA-5A182DF1B569}" type="presParOf" srcId="{E36243BA-743F-4042-AD08-F23C42D17CD2}" destId="{4970E075-6F38-524C-8905-D111D69B31FF}" srcOrd="14" destOrd="0" presId="urn:microsoft.com/office/officeart/2005/8/layout/hProcess7"/>
    <dgm:cxn modelId="{FC272F1F-5AA2-0F46-8B5D-28A8AA8134A7}" type="presParOf" srcId="{4970E075-6F38-524C-8905-D111D69B31FF}" destId="{4C853014-8A7E-6A48-B850-7F0259E4B941}" srcOrd="0" destOrd="0" presId="urn:microsoft.com/office/officeart/2005/8/layout/hProcess7"/>
    <dgm:cxn modelId="{7191A9FE-BE6C-7B47-9A71-886FF7C83076}" type="presParOf" srcId="{4970E075-6F38-524C-8905-D111D69B31FF}" destId="{A0D41DA3-DC47-3845-BB91-0BB3B647B15C}" srcOrd="1" destOrd="0" presId="urn:microsoft.com/office/officeart/2005/8/layout/hProcess7"/>
    <dgm:cxn modelId="{181FFCB1-432F-0F4D-9958-435020476D9F}" type="presParOf" srcId="{4970E075-6F38-524C-8905-D111D69B31FF}" destId="{820D9EB8-F769-A049-96FD-13DF148B7E46}" srcOrd="2" destOrd="0" presId="urn:microsoft.com/office/officeart/2005/8/layout/hProcess7"/>
    <dgm:cxn modelId="{D0091BE0-6598-484A-9186-2D18FEF15840}" type="presParOf" srcId="{E36243BA-743F-4042-AD08-F23C42D17CD2}" destId="{6B331496-C8AA-6246-8038-795F93330564}" srcOrd="15" destOrd="0" presId="urn:microsoft.com/office/officeart/2005/8/layout/hProcess7"/>
    <dgm:cxn modelId="{63FE4BA7-EFA9-0343-8BA6-129BDF4A6CC8}" type="presParOf" srcId="{E36243BA-743F-4042-AD08-F23C42D17CD2}" destId="{1D3B1CD7-C916-43CB-85BE-53AF7C9D3A97}" srcOrd="16" destOrd="0" presId="urn:microsoft.com/office/officeart/2005/8/layout/hProcess7"/>
    <dgm:cxn modelId="{DA2B0034-607A-A946-8C1F-4A80B0CA73E0}" type="presParOf" srcId="{1D3B1CD7-C916-43CB-85BE-53AF7C9D3A97}" destId="{65CAE1A9-4C5D-44E8-B2ED-F097165FA6E4}" srcOrd="0" destOrd="0" presId="urn:microsoft.com/office/officeart/2005/8/layout/hProcess7"/>
    <dgm:cxn modelId="{EFEA427D-5331-A74F-BE9C-B554065D9586}" type="presParOf" srcId="{1D3B1CD7-C916-43CB-85BE-53AF7C9D3A97}" destId="{095627DB-6AC8-4EEE-8BCF-3B8BF11845B2}" srcOrd="1" destOrd="0" presId="urn:microsoft.com/office/officeart/2005/8/layout/hProcess7"/>
    <dgm:cxn modelId="{6E1E4F81-8FAD-F943-B606-A22456E4369A}" type="presParOf" srcId="{1D3B1CD7-C916-43CB-85BE-53AF7C9D3A97}" destId="{4F74D6F0-9C4F-466B-BCFF-5DE26B1648F7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5884D6-3BB1-4C7A-9958-3549A252B586}" type="doc">
      <dgm:prSet loTypeId="urn:microsoft.com/office/officeart/2005/8/layout/hProcess7" loCatId="process" qsTypeId="urn:microsoft.com/office/officeart/2005/8/quickstyle/simple5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CBB4726E-AC91-486A-9831-3C73E5C3A40D}">
      <dgm:prSet phldrT="[Text]"/>
      <dgm:spPr/>
      <dgm:t>
        <a:bodyPr/>
        <a:lstStyle/>
        <a:p>
          <a:r>
            <a:rPr lang="it-IT"/>
            <a:t> </a:t>
          </a:r>
          <a:endParaRPr lang="en-US"/>
        </a:p>
      </dgm:t>
    </dgm:pt>
    <dgm:pt modelId="{4D6F7DE9-F890-465D-896D-EB7F06F3FCA4}" type="parTrans" cxnId="{170C6B92-7B7F-4B14-9CA2-362E963776FB}">
      <dgm:prSet/>
      <dgm:spPr/>
      <dgm:t>
        <a:bodyPr/>
        <a:lstStyle/>
        <a:p>
          <a:endParaRPr lang="en-US"/>
        </a:p>
      </dgm:t>
    </dgm:pt>
    <dgm:pt modelId="{FD6A68BD-479F-4AF1-B090-C85511CDCD40}" type="sibTrans" cxnId="{170C6B92-7B7F-4B14-9CA2-362E963776FB}">
      <dgm:prSet/>
      <dgm:spPr/>
      <dgm:t>
        <a:bodyPr/>
        <a:lstStyle/>
        <a:p>
          <a:endParaRPr lang="en-US"/>
        </a:p>
      </dgm:t>
    </dgm:pt>
    <dgm:pt modelId="{97BF57BE-D03A-4AD9-86DC-75B69C13E876}">
      <dgm:prSet phldrT="[Text]"/>
      <dgm:spPr/>
      <dgm:t>
        <a:bodyPr/>
        <a:lstStyle/>
        <a:p>
          <a:r>
            <a:rPr lang="it-IT"/>
            <a:t>CONTROLLO SCANNERIZZAZIONE</a:t>
          </a:r>
          <a:endParaRPr lang="en-US"/>
        </a:p>
      </dgm:t>
    </dgm:pt>
    <dgm:pt modelId="{F42D08D6-D259-4940-8C5B-344DC55D290F}" type="parTrans" cxnId="{01FA4A28-9B9F-46B8-AF19-E6EBBA82716B}">
      <dgm:prSet/>
      <dgm:spPr/>
      <dgm:t>
        <a:bodyPr/>
        <a:lstStyle/>
        <a:p>
          <a:endParaRPr lang="en-US"/>
        </a:p>
      </dgm:t>
    </dgm:pt>
    <dgm:pt modelId="{0BB7D230-6C36-4DE0-AA50-71E0A02BE01B}" type="sibTrans" cxnId="{01FA4A28-9B9F-46B8-AF19-E6EBBA82716B}">
      <dgm:prSet/>
      <dgm:spPr/>
      <dgm:t>
        <a:bodyPr/>
        <a:lstStyle/>
        <a:p>
          <a:endParaRPr lang="en-US"/>
        </a:p>
      </dgm:t>
    </dgm:pt>
    <dgm:pt modelId="{79FA98B1-E03E-48AA-BF19-2A636D041FCD}">
      <dgm:prSet phldrT="[Text]"/>
      <dgm:spPr/>
      <dgm:t>
        <a:bodyPr/>
        <a:lstStyle/>
        <a:p>
          <a:endParaRPr lang="en-US"/>
        </a:p>
      </dgm:t>
    </dgm:pt>
    <dgm:pt modelId="{1384A03D-C4EF-41E0-96F4-155E3FFE8E39}" type="parTrans" cxnId="{8FB9F488-F6CA-4431-A695-02C7C260DF03}">
      <dgm:prSet/>
      <dgm:spPr/>
      <dgm:t>
        <a:bodyPr/>
        <a:lstStyle/>
        <a:p>
          <a:endParaRPr lang="en-US"/>
        </a:p>
      </dgm:t>
    </dgm:pt>
    <dgm:pt modelId="{CF728D67-BDA2-40A0-A9E3-999DBAFB51FC}" type="sibTrans" cxnId="{8FB9F488-F6CA-4431-A695-02C7C260DF03}">
      <dgm:prSet/>
      <dgm:spPr/>
      <dgm:t>
        <a:bodyPr/>
        <a:lstStyle/>
        <a:p>
          <a:endParaRPr lang="en-US"/>
        </a:p>
      </dgm:t>
    </dgm:pt>
    <dgm:pt modelId="{483E9BB6-2098-4EA1-BE95-6D2C33525E9A}">
      <dgm:prSet phldrT="[Text]"/>
      <dgm:spPr/>
      <dgm:t>
        <a:bodyPr/>
        <a:lstStyle/>
        <a:p>
          <a:r>
            <a:rPr lang="it-IT"/>
            <a:t>ARCHIVIAZIONE DATABASE</a:t>
          </a:r>
          <a:endParaRPr lang="en-US"/>
        </a:p>
      </dgm:t>
    </dgm:pt>
    <dgm:pt modelId="{F48A9973-28C0-4A35-8C70-77B8077F41EA}" type="parTrans" cxnId="{021A4501-2B02-4B30-9097-0ECE013D372E}">
      <dgm:prSet/>
      <dgm:spPr/>
      <dgm:t>
        <a:bodyPr/>
        <a:lstStyle/>
        <a:p>
          <a:endParaRPr lang="en-US"/>
        </a:p>
      </dgm:t>
    </dgm:pt>
    <dgm:pt modelId="{442E10EF-3A01-4108-80E7-42DCB5F914EE}" type="sibTrans" cxnId="{021A4501-2B02-4B30-9097-0ECE013D372E}">
      <dgm:prSet/>
      <dgm:spPr/>
      <dgm:t>
        <a:bodyPr/>
        <a:lstStyle/>
        <a:p>
          <a:endParaRPr lang="en-US"/>
        </a:p>
      </dgm:t>
    </dgm:pt>
    <dgm:pt modelId="{7C96374A-BB1C-498B-A862-B1C8CE248781}">
      <dgm:prSet phldrT="[Text]"/>
      <dgm:spPr/>
      <dgm:t>
        <a:bodyPr/>
        <a:lstStyle/>
        <a:p>
          <a:endParaRPr lang="en-US"/>
        </a:p>
      </dgm:t>
    </dgm:pt>
    <dgm:pt modelId="{04456B23-BD8D-4AFC-A79C-8B8E89F24B5C}" type="parTrans" cxnId="{F727B982-8474-48EF-B46E-F3A747A0BC5C}">
      <dgm:prSet/>
      <dgm:spPr/>
      <dgm:t>
        <a:bodyPr/>
        <a:lstStyle/>
        <a:p>
          <a:endParaRPr lang="en-US"/>
        </a:p>
      </dgm:t>
    </dgm:pt>
    <dgm:pt modelId="{0768D594-6F2A-430C-9F9D-004BD3769FF0}" type="sibTrans" cxnId="{F727B982-8474-48EF-B46E-F3A747A0BC5C}">
      <dgm:prSet/>
      <dgm:spPr/>
      <dgm:t>
        <a:bodyPr/>
        <a:lstStyle/>
        <a:p>
          <a:endParaRPr lang="en-US"/>
        </a:p>
      </dgm:t>
    </dgm:pt>
    <dgm:pt modelId="{DF709940-0038-47A4-B2C5-5158E0AB11E3}">
      <dgm:prSet phldrT="[Text]"/>
      <dgm:spPr/>
      <dgm:t>
        <a:bodyPr/>
        <a:lstStyle/>
        <a:p>
          <a:r>
            <a:rPr lang="it-IT"/>
            <a:t> INVIO FASCICOLI</a:t>
          </a:r>
          <a:endParaRPr lang="en-US"/>
        </a:p>
      </dgm:t>
    </dgm:pt>
    <dgm:pt modelId="{414F2A37-5820-4CD0-AC35-177E20A7A1CC}" type="parTrans" cxnId="{C914FB38-DF1E-4F4E-826B-5E0AF62502F9}">
      <dgm:prSet/>
      <dgm:spPr/>
      <dgm:t>
        <a:bodyPr/>
        <a:lstStyle/>
        <a:p>
          <a:endParaRPr lang="en-US"/>
        </a:p>
      </dgm:t>
    </dgm:pt>
    <dgm:pt modelId="{87297EC5-70A7-45B5-970E-CAE982770F81}" type="sibTrans" cxnId="{C914FB38-DF1E-4F4E-826B-5E0AF62502F9}">
      <dgm:prSet/>
      <dgm:spPr/>
      <dgm:t>
        <a:bodyPr/>
        <a:lstStyle/>
        <a:p>
          <a:endParaRPr lang="en-US"/>
        </a:p>
      </dgm:t>
    </dgm:pt>
    <dgm:pt modelId="{242E3341-A476-421B-8FAD-8F480FA2A80E}">
      <dgm:prSet phldrT="[Text]"/>
      <dgm:spPr/>
      <dgm:t>
        <a:bodyPr/>
        <a:lstStyle/>
        <a:p>
          <a:endParaRPr lang="en-US"/>
        </a:p>
      </dgm:t>
    </dgm:pt>
    <dgm:pt modelId="{D9EE479C-65E1-4D7B-83CD-4A907C8A675C}" type="parTrans" cxnId="{D83A8DCF-83A0-45A9-A956-F3C96B54427C}">
      <dgm:prSet/>
      <dgm:spPr/>
      <dgm:t>
        <a:bodyPr/>
        <a:lstStyle/>
        <a:p>
          <a:endParaRPr lang="en-US"/>
        </a:p>
      </dgm:t>
    </dgm:pt>
    <dgm:pt modelId="{BAD25D22-F953-4DD8-B268-088B3F9A20C1}" type="sibTrans" cxnId="{D83A8DCF-83A0-45A9-A956-F3C96B54427C}">
      <dgm:prSet/>
      <dgm:spPr/>
      <dgm:t>
        <a:bodyPr/>
        <a:lstStyle/>
        <a:p>
          <a:endParaRPr lang="en-US"/>
        </a:p>
      </dgm:t>
    </dgm:pt>
    <dgm:pt modelId="{FC570A8E-CEE4-43E8-84BB-9A7529349B5E}">
      <dgm:prSet phldrT="[Text]"/>
      <dgm:spPr/>
      <dgm:t>
        <a:bodyPr/>
        <a:lstStyle/>
        <a:p>
          <a:r>
            <a:rPr lang="it-IT"/>
            <a:t>FORMATTAZIONE DOCUMENTI</a:t>
          </a:r>
          <a:endParaRPr lang="en-US"/>
        </a:p>
      </dgm:t>
    </dgm:pt>
    <dgm:pt modelId="{BF865601-7A54-42F5-8595-E528056EC20A}" type="parTrans" cxnId="{6ECCC40D-498C-485F-98EA-C57AB0E69596}">
      <dgm:prSet/>
      <dgm:spPr/>
      <dgm:t>
        <a:bodyPr/>
        <a:lstStyle/>
        <a:p>
          <a:endParaRPr lang="en-US"/>
        </a:p>
      </dgm:t>
    </dgm:pt>
    <dgm:pt modelId="{E4A8F694-FE93-4996-A0C3-D671E5ECEEEA}" type="sibTrans" cxnId="{6ECCC40D-498C-485F-98EA-C57AB0E69596}">
      <dgm:prSet/>
      <dgm:spPr/>
      <dgm:t>
        <a:bodyPr/>
        <a:lstStyle/>
        <a:p>
          <a:endParaRPr lang="en-US"/>
        </a:p>
      </dgm:t>
    </dgm:pt>
    <dgm:pt modelId="{B617CC86-A9B2-45C7-80F0-437B13FFBD41}">
      <dgm:prSet phldrT="[Text]"/>
      <dgm:spPr/>
      <dgm:t>
        <a:bodyPr/>
        <a:lstStyle/>
        <a:p>
          <a:endParaRPr lang="en-US"/>
        </a:p>
      </dgm:t>
    </dgm:pt>
    <dgm:pt modelId="{D5FDD172-A783-4C84-A056-C1A465C2D30D}" type="parTrans" cxnId="{EE7C2B3C-F6F6-4807-A76F-4134B5D897EC}">
      <dgm:prSet/>
      <dgm:spPr/>
      <dgm:t>
        <a:bodyPr/>
        <a:lstStyle/>
        <a:p>
          <a:endParaRPr lang="en-US"/>
        </a:p>
      </dgm:t>
    </dgm:pt>
    <dgm:pt modelId="{F1F0BE42-6FA7-4881-96D2-75FA7C85581E}" type="sibTrans" cxnId="{EE7C2B3C-F6F6-4807-A76F-4134B5D897EC}">
      <dgm:prSet/>
      <dgm:spPr/>
      <dgm:t>
        <a:bodyPr/>
        <a:lstStyle/>
        <a:p>
          <a:endParaRPr lang="en-US"/>
        </a:p>
      </dgm:t>
    </dgm:pt>
    <dgm:pt modelId="{C80B5D68-33D0-44B8-A326-6783BCBDE615}">
      <dgm:prSet phldrT="[Text]"/>
      <dgm:spPr/>
      <dgm:t>
        <a:bodyPr/>
        <a:lstStyle/>
        <a:p>
          <a:r>
            <a:rPr lang="it-IT"/>
            <a:t>FIRMA DIGITALE</a:t>
          </a:r>
          <a:endParaRPr lang="en-US"/>
        </a:p>
      </dgm:t>
    </dgm:pt>
    <dgm:pt modelId="{83FA8EC8-1258-4DD3-8EB6-8F93B5D0F616}" type="parTrans" cxnId="{A7A9075F-02FA-48C0-BBF8-89ED076634B4}">
      <dgm:prSet/>
      <dgm:spPr/>
      <dgm:t>
        <a:bodyPr/>
        <a:lstStyle/>
        <a:p>
          <a:endParaRPr lang="en-US"/>
        </a:p>
      </dgm:t>
    </dgm:pt>
    <dgm:pt modelId="{AB866728-2E92-4FCC-AF08-94F0A386C6ED}" type="sibTrans" cxnId="{A7A9075F-02FA-48C0-BBF8-89ED076634B4}">
      <dgm:prSet/>
      <dgm:spPr/>
      <dgm:t>
        <a:bodyPr/>
        <a:lstStyle/>
        <a:p>
          <a:endParaRPr lang="en-US"/>
        </a:p>
      </dgm:t>
    </dgm:pt>
    <dgm:pt modelId="{E36243BA-743F-4042-AD08-F23C42D17CD2}" type="pres">
      <dgm:prSet presAssocID="{3B5884D6-3BB1-4C7A-9958-3549A252B586}" presName="Name0" presStyleCnt="0">
        <dgm:presLayoutVars>
          <dgm:dir/>
          <dgm:animLvl val="lvl"/>
          <dgm:resizeHandles val="exact"/>
        </dgm:presLayoutVars>
      </dgm:prSet>
      <dgm:spPr/>
    </dgm:pt>
    <dgm:pt modelId="{767AE51B-ECBF-4DDE-B3D5-81BBAEDD071E}" type="pres">
      <dgm:prSet presAssocID="{CBB4726E-AC91-486A-9831-3C73E5C3A40D}" presName="compositeNode" presStyleCnt="0">
        <dgm:presLayoutVars>
          <dgm:bulletEnabled val="1"/>
        </dgm:presLayoutVars>
      </dgm:prSet>
      <dgm:spPr/>
    </dgm:pt>
    <dgm:pt modelId="{B6FCD7B7-199F-44A3-B6BF-5E3FACA6C604}" type="pres">
      <dgm:prSet presAssocID="{CBB4726E-AC91-486A-9831-3C73E5C3A40D}" presName="bgRect" presStyleLbl="node1" presStyleIdx="0" presStyleCnt="5"/>
      <dgm:spPr/>
    </dgm:pt>
    <dgm:pt modelId="{B03DAC02-8446-4C35-BF4A-FCA8CE02D6BA}" type="pres">
      <dgm:prSet presAssocID="{CBB4726E-AC91-486A-9831-3C73E5C3A40D}" presName="parentNode" presStyleLbl="node1" presStyleIdx="0" presStyleCnt="5">
        <dgm:presLayoutVars>
          <dgm:chMax val="0"/>
          <dgm:bulletEnabled val="1"/>
        </dgm:presLayoutVars>
      </dgm:prSet>
      <dgm:spPr/>
    </dgm:pt>
    <dgm:pt modelId="{586ABF2D-8623-413E-8ED0-11EDC83194A9}" type="pres">
      <dgm:prSet presAssocID="{CBB4726E-AC91-486A-9831-3C73E5C3A40D}" presName="childNode" presStyleLbl="node1" presStyleIdx="0" presStyleCnt="5">
        <dgm:presLayoutVars>
          <dgm:bulletEnabled val="1"/>
        </dgm:presLayoutVars>
      </dgm:prSet>
      <dgm:spPr/>
    </dgm:pt>
    <dgm:pt modelId="{23BAEE65-D0C8-405C-96A7-A3DF995A65A0}" type="pres">
      <dgm:prSet presAssocID="{FD6A68BD-479F-4AF1-B090-C85511CDCD40}" presName="hSp" presStyleCnt="0"/>
      <dgm:spPr/>
    </dgm:pt>
    <dgm:pt modelId="{B4BF9838-FEBF-4A3A-8857-BA7C63058D08}" type="pres">
      <dgm:prSet presAssocID="{FD6A68BD-479F-4AF1-B090-C85511CDCD40}" presName="vProcSp" presStyleCnt="0"/>
      <dgm:spPr/>
    </dgm:pt>
    <dgm:pt modelId="{07C06DFE-5B72-4088-85FE-D5299A57753E}" type="pres">
      <dgm:prSet presAssocID="{FD6A68BD-479F-4AF1-B090-C85511CDCD40}" presName="vSp1" presStyleCnt="0"/>
      <dgm:spPr/>
    </dgm:pt>
    <dgm:pt modelId="{575D6E97-7D1F-4E7F-8320-35996600DDD6}" type="pres">
      <dgm:prSet presAssocID="{FD6A68BD-479F-4AF1-B090-C85511CDCD40}" presName="simulatedConn" presStyleLbl="solidFgAcc1" presStyleIdx="0" presStyleCnt="4"/>
      <dgm:spPr/>
    </dgm:pt>
    <dgm:pt modelId="{BC4BBC8C-81E7-4782-86BA-E8BB4BDC4936}" type="pres">
      <dgm:prSet presAssocID="{FD6A68BD-479F-4AF1-B090-C85511CDCD40}" presName="vSp2" presStyleCnt="0"/>
      <dgm:spPr/>
    </dgm:pt>
    <dgm:pt modelId="{3F6F0940-D586-4300-947F-95EBD619E35D}" type="pres">
      <dgm:prSet presAssocID="{FD6A68BD-479F-4AF1-B090-C85511CDCD40}" presName="sibTrans" presStyleCnt="0"/>
      <dgm:spPr/>
    </dgm:pt>
    <dgm:pt modelId="{3543DFED-309D-4086-AF02-D6218F5356C2}" type="pres">
      <dgm:prSet presAssocID="{7C96374A-BB1C-498B-A862-B1C8CE248781}" presName="compositeNode" presStyleCnt="0">
        <dgm:presLayoutVars>
          <dgm:bulletEnabled val="1"/>
        </dgm:presLayoutVars>
      </dgm:prSet>
      <dgm:spPr/>
    </dgm:pt>
    <dgm:pt modelId="{9C17B0C7-EFC7-477F-8080-909280801ED3}" type="pres">
      <dgm:prSet presAssocID="{7C96374A-BB1C-498B-A862-B1C8CE248781}" presName="bgRect" presStyleLbl="node1" presStyleIdx="1" presStyleCnt="5"/>
      <dgm:spPr/>
    </dgm:pt>
    <dgm:pt modelId="{10A5F8B1-5BAC-47A3-9AB5-B9C79C2450BC}" type="pres">
      <dgm:prSet presAssocID="{7C96374A-BB1C-498B-A862-B1C8CE248781}" presName="parentNode" presStyleLbl="node1" presStyleIdx="1" presStyleCnt="5">
        <dgm:presLayoutVars>
          <dgm:chMax val="0"/>
          <dgm:bulletEnabled val="1"/>
        </dgm:presLayoutVars>
      </dgm:prSet>
      <dgm:spPr/>
    </dgm:pt>
    <dgm:pt modelId="{78C60AE9-8046-4121-9399-60884B5D2F50}" type="pres">
      <dgm:prSet presAssocID="{7C96374A-BB1C-498B-A862-B1C8CE248781}" presName="childNode" presStyleLbl="node1" presStyleIdx="1" presStyleCnt="5">
        <dgm:presLayoutVars>
          <dgm:bulletEnabled val="1"/>
        </dgm:presLayoutVars>
      </dgm:prSet>
      <dgm:spPr/>
    </dgm:pt>
    <dgm:pt modelId="{5FD7878D-B160-4C2C-98D3-A616FDAA9EA7}" type="pres">
      <dgm:prSet presAssocID="{0768D594-6F2A-430C-9F9D-004BD3769FF0}" presName="hSp" presStyleCnt="0"/>
      <dgm:spPr/>
    </dgm:pt>
    <dgm:pt modelId="{A3BE3DDB-758D-4FD9-9BAE-E302A48FAEF1}" type="pres">
      <dgm:prSet presAssocID="{0768D594-6F2A-430C-9F9D-004BD3769FF0}" presName="vProcSp" presStyleCnt="0"/>
      <dgm:spPr/>
    </dgm:pt>
    <dgm:pt modelId="{36D2CEF4-8F41-4315-B94C-A4280E7F9903}" type="pres">
      <dgm:prSet presAssocID="{0768D594-6F2A-430C-9F9D-004BD3769FF0}" presName="vSp1" presStyleCnt="0"/>
      <dgm:spPr/>
    </dgm:pt>
    <dgm:pt modelId="{ED9207CD-B51E-492C-9B07-F1B5D103B657}" type="pres">
      <dgm:prSet presAssocID="{0768D594-6F2A-430C-9F9D-004BD3769FF0}" presName="simulatedConn" presStyleLbl="solidFgAcc1" presStyleIdx="1" presStyleCnt="4"/>
      <dgm:spPr/>
    </dgm:pt>
    <dgm:pt modelId="{5F05A89D-43B2-448E-BA78-F02B07204FC6}" type="pres">
      <dgm:prSet presAssocID="{0768D594-6F2A-430C-9F9D-004BD3769FF0}" presName="vSp2" presStyleCnt="0"/>
      <dgm:spPr/>
    </dgm:pt>
    <dgm:pt modelId="{5765922A-FA4C-4968-9253-8D89CAC111F8}" type="pres">
      <dgm:prSet presAssocID="{0768D594-6F2A-430C-9F9D-004BD3769FF0}" presName="sibTrans" presStyleCnt="0"/>
      <dgm:spPr/>
    </dgm:pt>
    <dgm:pt modelId="{186BEA57-4D7E-4785-90E7-B091A8619184}" type="pres">
      <dgm:prSet presAssocID="{242E3341-A476-421B-8FAD-8F480FA2A80E}" presName="compositeNode" presStyleCnt="0">
        <dgm:presLayoutVars>
          <dgm:bulletEnabled val="1"/>
        </dgm:presLayoutVars>
      </dgm:prSet>
      <dgm:spPr/>
    </dgm:pt>
    <dgm:pt modelId="{58C317E8-1F04-49C0-9B07-F9D479104094}" type="pres">
      <dgm:prSet presAssocID="{242E3341-A476-421B-8FAD-8F480FA2A80E}" presName="bgRect" presStyleLbl="node1" presStyleIdx="2" presStyleCnt="5"/>
      <dgm:spPr/>
    </dgm:pt>
    <dgm:pt modelId="{A87B0397-91A9-4FDA-832A-887538E3E39A}" type="pres">
      <dgm:prSet presAssocID="{242E3341-A476-421B-8FAD-8F480FA2A80E}" presName="parentNode" presStyleLbl="node1" presStyleIdx="2" presStyleCnt="5">
        <dgm:presLayoutVars>
          <dgm:chMax val="0"/>
          <dgm:bulletEnabled val="1"/>
        </dgm:presLayoutVars>
      </dgm:prSet>
      <dgm:spPr/>
    </dgm:pt>
    <dgm:pt modelId="{03C543D7-1896-4C0F-8B6A-E6BFC5169822}" type="pres">
      <dgm:prSet presAssocID="{242E3341-A476-421B-8FAD-8F480FA2A80E}" presName="childNode" presStyleLbl="node1" presStyleIdx="2" presStyleCnt="5">
        <dgm:presLayoutVars>
          <dgm:bulletEnabled val="1"/>
        </dgm:presLayoutVars>
      </dgm:prSet>
      <dgm:spPr/>
    </dgm:pt>
    <dgm:pt modelId="{E6A2B839-0DDE-4D61-85D5-8C4947AAA033}" type="pres">
      <dgm:prSet presAssocID="{BAD25D22-F953-4DD8-B268-088B3F9A20C1}" presName="hSp" presStyleCnt="0"/>
      <dgm:spPr/>
    </dgm:pt>
    <dgm:pt modelId="{48099DDB-0894-440F-B47B-923E83552525}" type="pres">
      <dgm:prSet presAssocID="{BAD25D22-F953-4DD8-B268-088B3F9A20C1}" presName="vProcSp" presStyleCnt="0"/>
      <dgm:spPr/>
    </dgm:pt>
    <dgm:pt modelId="{B2A55F91-C4D7-4924-8F98-AC399F05DE9E}" type="pres">
      <dgm:prSet presAssocID="{BAD25D22-F953-4DD8-B268-088B3F9A20C1}" presName="vSp1" presStyleCnt="0"/>
      <dgm:spPr/>
    </dgm:pt>
    <dgm:pt modelId="{7C5CFA38-39E4-4CE8-AE0B-B032E79F1FF7}" type="pres">
      <dgm:prSet presAssocID="{BAD25D22-F953-4DD8-B268-088B3F9A20C1}" presName="simulatedConn" presStyleLbl="solidFgAcc1" presStyleIdx="2" presStyleCnt="4"/>
      <dgm:spPr/>
    </dgm:pt>
    <dgm:pt modelId="{CA6DFC88-288C-4A00-AA49-AC3625D6307C}" type="pres">
      <dgm:prSet presAssocID="{BAD25D22-F953-4DD8-B268-088B3F9A20C1}" presName="vSp2" presStyleCnt="0"/>
      <dgm:spPr/>
    </dgm:pt>
    <dgm:pt modelId="{373D78B9-6ADA-4E42-B643-3E7CFAD00380}" type="pres">
      <dgm:prSet presAssocID="{BAD25D22-F953-4DD8-B268-088B3F9A20C1}" presName="sibTrans" presStyleCnt="0"/>
      <dgm:spPr/>
    </dgm:pt>
    <dgm:pt modelId="{7884429D-D526-4F69-AB9D-C8989E38B63F}" type="pres">
      <dgm:prSet presAssocID="{B617CC86-A9B2-45C7-80F0-437B13FFBD41}" presName="compositeNode" presStyleCnt="0">
        <dgm:presLayoutVars>
          <dgm:bulletEnabled val="1"/>
        </dgm:presLayoutVars>
      </dgm:prSet>
      <dgm:spPr/>
    </dgm:pt>
    <dgm:pt modelId="{073EAD77-6DC4-4185-AF91-F0FC2408C2DE}" type="pres">
      <dgm:prSet presAssocID="{B617CC86-A9B2-45C7-80F0-437B13FFBD41}" presName="bgRect" presStyleLbl="node1" presStyleIdx="3" presStyleCnt="5"/>
      <dgm:spPr/>
    </dgm:pt>
    <dgm:pt modelId="{B09FDC9A-276E-40CD-84DD-1E2D82DD3AC7}" type="pres">
      <dgm:prSet presAssocID="{B617CC86-A9B2-45C7-80F0-437B13FFBD41}" presName="parentNode" presStyleLbl="node1" presStyleIdx="3" presStyleCnt="5">
        <dgm:presLayoutVars>
          <dgm:chMax val="0"/>
          <dgm:bulletEnabled val="1"/>
        </dgm:presLayoutVars>
      </dgm:prSet>
      <dgm:spPr/>
    </dgm:pt>
    <dgm:pt modelId="{F395DE95-9EB9-49BD-A06D-E6418CF83799}" type="pres">
      <dgm:prSet presAssocID="{B617CC86-A9B2-45C7-80F0-437B13FFBD41}" presName="childNode" presStyleLbl="node1" presStyleIdx="3" presStyleCnt="5">
        <dgm:presLayoutVars>
          <dgm:bulletEnabled val="1"/>
        </dgm:presLayoutVars>
      </dgm:prSet>
      <dgm:spPr/>
    </dgm:pt>
    <dgm:pt modelId="{008219E1-D577-F94F-8910-F099E1139710}" type="pres">
      <dgm:prSet presAssocID="{F1F0BE42-6FA7-4881-96D2-75FA7C85581E}" presName="hSp" presStyleCnt="0"/>
      <dgm:spPr/>
    </dgm:pt>
    <dgm:pt modelId="{4970E075-6F38-524C-8905-D111D69B31FF}" type="pres">
      <dgm:prSet presAssocID="{F1F0BE42-6FA7-4881-96D2-75FA7C85581E}" presName="vProcSp" presStyleCnt="0"/>
      <dgm:spPr/>
    </dgm:pt>
    <dgm:pt modelId="{4C853014-8A7E-6A48-B850-7F0259E4B941}" type="pres">
      <dgm:prSet presAssocID="{F1F0BE42-6FA7-4881-96D2-75FA7C85581E}" presName="vSp1" presStyleCnt="0"/>
      <dgm:spPr/>
    </dgm:pt>
    <dgm:pt modelId="{A0D41DA3-DC47-3845-BB91-0BB3B647B15C}" type="pres">
      <dgm:prSet presAssocID="{F1F0BE42-6FA7-4881-96D2-75FA7C85581E}" presName="simulatedConn" presStyleLbl="solidFgAcc1" presStyleIdx="3" presStyleCnt="4"/>
      <dgm:spPr/>
    </dgm:pt>
    <dgm:pt modelId="{820D9EB8-F769-A049-96FD-13DF148B7E46}" type="pres">
      <dgm:prSet presAssocID="{F1F0BE42-6FA7-4881-96D2-75FA7C85581E}" presName="vSp2" presStyleCnt="0"/>
      <dgm:spPr/>
    </dgm:pt>
    <dgm:pt modelId="{6B331496-C8AA-6246-8038-795F93330564}" type="pres">
      <dgm:prSet presAssocID="{F1F0BE42-6FA7-4881-96D2-75FA7C85581E}" presName="sibTrans" presStyleCnt="0"/>
      <dgm:spPr/>
    </dgm:pt>
    <dgm:pt modelId="{1D3B1CD7-C916-43CB-85BE-53AF7C9D3A97}" type="pres">
      <dgm:prSet presAssocID="{79FA98B1-E03E-48AA-BF19-2A636D041FCD}" presName="compositeNode" presStyleCnt="0">
        <dgm:presLayoutVars>
          <dgm:bulletEnabled val="1"/>
        </dgm:presLayoutVars>
      </dgm:prSet>
      <dgm:spPr/>
    </dgm:pt>
    <dgm:pt modelId="{65CAE1A9-4C5D-44E8-B2ED-F097165FA6E4}" type="pres">
      <dgm:prSet presAssocID="{79FA98B1-E03E-48AA-BF19-2A636D041FCD}" presName="bgRect" presStyleLbl="node1" presStyleIdx="4" presStyleCnt="5"/>
      <dgm:spPr/>
    </dgm:pt>
    <dgm:pt modelId="{095627DB-6AC8-4EEE-8BCF-3B8BF11845B2}" type="pres">
      <dgm:prSet presAssocID="{79FA98B1-E03E-48AA-BF19-2A636D041FCD}" presName="parentNode" presStyleLbl="node1" presStyleIdx="4" presStyleCnt="5">
        <dgm:presLayoutVars>
          <dgm:chMax val="0"/>
          <dgm:bulletEnabled val="1"/>
        </dgm:presLayoutVars>
      </dgm:prSet>
      <dgm:spPr/>
    </dgm:pt>
    <dgm:pt modelId="{4F74D6F0-9C4F-466B-BCFF-5DE26B1648F7}" type="pres">
      <dgm:prSet presAssocID="{79FA98B1-E03E-48AA-BF19-2A636D041FCD}" presName="childNode" presStyleLbl="node1" presStyleIdx="4" presStyleCnt="5">
        <dgm:presLayoutVars>
          <dgm:bulletEnabled val="1"/>
        </dgm:presLayoutVars>
      </dgm:prSet>
      <dgm:spPr/>
    </dgm:pt>
  </dgm:ptLst>
  <dgm:cxnLst>
    <dgm:cxn modelId="{021A4501-2B02-4B30-9097-0ECE013D372E}" srcId="{79FA98B1-E03E-48AA-BF19-2A636D041FCD}" destId="{483E9BB6-2098-4EA1-BE95-6D2C33525E9A}" srcOrd="0" destOrd="0" parTransId="{F48A9973-28C0-4A35-8C70-77B8077F41EA}" sibTransId="{442E10EF-3A01-4108-80E7-42DCB5F914EE}"/>
    <dgm:cxn modelId="{6ECCC40D-498C-485F-98EA-C57AB0E69596}" srcId="{242E3341-A476-421B-8FAD-8F480FA2A80E}" destId="{FC570A8E-CEE4-43E8-84BB-9A7529349B5E}" srcOrd="0" destOrd="0" parTransId="{BF865601-7A54-42F5-8595-E528056EC20A}" sibTransId="{E4A8F694-FE93-4996-A0C3-D671E5ECEEEA}"/>
    <dgm:cxn modelId="{28E79E0F-8CF7-48BE-81BA-154AB81A7754}" type="presOf" srcId="{3B5884D6-3BB1-4C7A-9958-3549A252B586}" destId="{E36243BA-743F-4042-AD08-F23C42D17CD2}" srcOrd="0" destOrd="0" presId="urn:microsoft.com/office/officeart/2005/8/layout/hProcess7"/>
    <dgm:cxn modelId="{F7BE361B-CD27-3046-9F17-E41836C9D3B4}" type="presOf" srcId="{CBB4726E-AC91-486A-9831-3C73E5C3A40D}" destId="{B03DAC02-8446-4C35-BF4A-FCA8CE02D6BA}" srcOrd="1" destOrd="0" presId="urn:microsoft.com/office/officeart/2005/8/layout/hProcess7"/>
    <dgm:cxn modelId="{01FA4A28-9B9F-46B8-AF19-E6EBBA82716B}" srcId="{CBB4726E-AC91-486A-9831-3C73E5C3A40D}" destId="{97BF57BE-D03A-4AD9-86DC-75B69C13E876}" srcOrd="0" destOrd="0" parTransId="{F42D08D6-D259-4940-8C5B-344DC55D290F}" sibTransId="{0BB7D230-6C36-4DE0-AA50-71E0A02BE01B}"/>
    <dgm:cxn modelId="{C914FB38-DF1E-4F4E-826B-5E0AF62502F9}" srcId="{7C96374A-BB1C-498B-A862-B1C8CE248781}" destId="{DF709940-0038-47A4-B2C5-5158E0AB11E3}" srcOrd="0" destOrd="0" parTransId="{414F2A37-5820-4CD0-AC35-177E20A7A1CC}" sibTransId="{87297EC5-70A7-45B5-970E-CAE982770F81}"/>
    <dgm:cxn modelId="{EE7C2B3C-F6F6-4807-A76F-4134B5D897EC}" srcId="{3B5884D6-3BB1-4C7A-9958-3549A252B586}" destId="{B617CC86-A9B2-45C7-80F0-437B13FFBD41}" srcOrd="3" destOrd="0" parTransId="{D5FDD172-A783-4C84-A056-C1A465C2D30D}" sibTransId="{F1F0BE42-6FA7-4881-96D2-75FA7C85581E}"/>
    <dgm:cxn modelId="{A7A9075F-02FA-48C0-BBF8-89ED076634B4}" srcId="{B617CC86-A9B2-45C7-80F0-437B13FFBD41}" destId="{C80B5D68-33D0-44B8-A326-6783BCBDE615}" srcOrd="0" destOrd="0" parTransId="{83FA8EC8-1258-4DD3-8EB6-8F93B5D0F616}" sibTransId="{AB866728-2E92-4FCC-AF08-94F0A386C6ED}"/>
    <dgm:cxn modelId="{94CFAB70-F904-144D-A819-7129DAB86A94}" type="presOf" srcId="{79FA98B1-E03E-48AA-BF19-2A636D041FCD}" destId="{095627DB-6AC8-4EEE-8BCF-3B8BF11845B2}" srcOrd="1" destOrd="0" presId="urn:microsoft.com/office/officeart/2005/8/layout/hProcess7"/>
    <dgm:cxn modelId="{F727B982-8474-48EF-B46E-F3A747A0BC5C}" srcId="{3B5884D6-3BB1-4C7A-9958-3549A252B586}" destId="{7C96374A-BB1C-498B-A862-B1C8CE248781}" srcOrd="1" destOrd="0" parTransId="{04456B23-BD8D-4AFC-A79C-8B8E89F24B5C}" sibTransId="{0768D594-6F2A-430C-9F9D-004BD3769FF0}"/>
    <dgm:cxn modelId="{733A7288-7731-5B40-9657-3CB9636D8879}" type="presOf" srcId="{242E3341-A476-421B-8FAD-8F480FA2A80E}" destId="{58C317E8-1F04-49C0-9B07-F9D479104094}" srcOrd="0" destOrd="0" presId="urn:microsoft.com/office/officeart/2005/8/layout/hProcess7"/>
    <dgm:cxn modelId="{8FB9F488-F6CA-4431-A695-02C7C260DF03}" srcId="{3B5884D6-3BB1-4C7A-9958-3549A252B586}" destId="{79FA98B1-E03E-48AA-BF19-2A636D041FCD}" srcOrd="4" destOrd="0" parTransId="{1384A03D-C4EF-41E0-96F4-155E3FFE8E39}" sibTransId="{CF728D67-BDA2-40A0-A9E3-999DBAFB51FC}"/>
    <dgm:cxn modelId="{170C6B92-7B7F-4B14-9CA2-362E963776FB}" srcId="{3B5884D6-3BB1-4C7A-9958-3549A252B586}" destId="{CBB4726E-AC91-486A-9831-3C73E5C3A40D}" srcOrd="0" destOrd="0" parTransId="{4D6F7DE9-F890-465D-896D-EB7F06F3FCA4}" sibTransId="{FD6A68BD-479F-4AF1-B090-C85511CDCD40}"/>
    <dgm:cxn modelId="{53B1A192-16D1-D449-8AB2-00CA461FF34C}" type="presOf" srcId="{483E9BB6-2098-4EA1-BE95-6D2C33525E9A}" destId="{4F74D6F0-9C4F-466B-BCFF-5DE26B1648F7}" srcOrd="0" destOrd="0" presId="urn:microsoft.com/office/officeart/2005/8/layout/hProcess7"/>
    <dgm:cxn modelId="{C9C81999-CAD5-B24B-9C92-9D3E928B1FE8}" type="presOf" srcId="{C80B5D68-33D0-44B8-A326-6783BCBDE615}" destId="{F395DE95-9EB9-49BD-A06D-E6418CF83799}" srcOrd="0" destOrd="0" presId="urn:microsoft.com/office/officeart/2005/8/layout/hProcess7"/>
    <dgm:cxn modelId="{F49C40A2-67F2-4148-9A21-1631610B8DDC}" type="presOf" srcId="{DF709940-0038-47A4-B2C5-5158E0AB11E3}" destId="{78C60AE9-8046-4121-9399-60884B5D2F50}" srcOrd="0" destOrd="0" presId="urn:microsoft.com/office/officeart/2005/8/layout/hProcess7"/>
    <dgm:cxn modelId="{5253A2A4-9B82-7547-A4C8-03BF53050B3A}" type="presOf" srcId="{B617CC86-A9B2-45C7-80F0-437B13FFBD41}" destId="{B09FDC9A-276E-40CD-84DD-1E2D82DD3AC7}" srcOrd="1" destOrd="0" presId="urn:microsoft.com/office/officeart/2005/8/layout/hProcess7"/>
    <dgm:cxn modelId="{C925C3B8-35B4-D648-9549-8DE1F1A530ED}" type="presOf" srcId="{CBB4726E-AC91-486A-9831-3C73E5C3A40D}" destId="{B6FCD7B7-199F-44A3-B6BF-5E3FACA6C604}" srcOrd="0" destOrd="0" presId="urn:microsoft.com/office/officeart/2005/8/layout/hProcess7"/>
    <dgm:cxn modelId="{4B742CC4-A1E0-944E-BA4D-0A1035820495}" type="presOf" srcId="{FC570A8E-CEE4-43E8-84BB-9A7529349B5E}" destId="{03C543D7-1896-4C0F-8B6A-E6BFC5169822}" srcOrd="0" destOrd="0" presId="urn:microsoft.com/office/officeart/2005/8/layout/hProcess7"/>
    <dgm:cxn modelId="{88D4E4CA-5075-8E40-A218-CA3941097BDB}" type="presOf" srcId="{79FA98B1-E03E-48AA-BF19-2A636D041FCD}" destId="{65CAE1A9-4C5D-44E8-B2ED-F097165FA6E4}" srcOrd="0" destOrd="0" presId="urn:microsoft.com/office/officeart/2005/8/layout/hProcess7"/>
    <dgm:cxn modelId="{D83A8DCF-83A0-45A9-A956-F3C96B54427C}" srcId="{3B5884D6-3BB1-4C7A-9958-3549A252B586}" destId="{242E3341-A476-421B-8FAD-8F480FA2A80E}" srcOrd="2" destOrd="0" parTransId="{D9EE479C-65E1-4D7B-83CD-4A907C8A675C}" sibTransId="{BAD25D22-F953-4DD8-B268-088B3F9A20C1}"/>
    <dgm:cxn modelId="{15833DDB-0E00-CA4F-B94D-54407760B3E6}" type="presOf" srcId="{242E3341-A476-421B-8FAD-8F480FA2A80E}" destId="{A87B0397-91A9-4FDA-832A-887538E3E39A}" srcOrd="1" destOrd="0" presId="urn:microsoft.com/office/officeart/2005/8/layout/hProcess7"/>
    <dgm:cxn modelId="{0DF1A5E8-A4EA-1046-9BE0-ED3CCBF3E083}" type="presOf" srcId="{97BF57BE-D03A-4AD9-86DC-75B69C13E876}" destId="{586ABF2D-8623-413E-8ED0-11EDC83194A9}" srcOrd="0" destOrd="0" presId="urn:microsoft.com/office/officeart/2005/8/layout/hProcess7"/>
    <dgm:cxn modelId="{BD28CDF3-E87E-3D47-9044-F74A1520F750}" type="presOf" srcId="{7C96374A-BB1C-498B-A862-B1C8CE248781}" destId="{10A5F8B1-5BAC-47A3-9AB5-B9C79C2450BC}" srcOrd="1" destOrd="0" presId="urn:microsoft.com/office/officeart/2005/8/layout/hProcess7"/>
    <dgm:cxn modelId="{D97A0CF8-1454-FB4A-A6E4-BDA8FE88A768}" type="presOf" srcId="{B617CC86-A9B2-45C7-80F0-437B13FFBD41}" destId="{073EAD77-6DC4-4185-AF91-F0FC2408C2DE}" srcOrd="0" destOrd="0" presId="urn:microsoft.com/office/officeart/2005/8/layout/hProcess7"/>
    <dgm:cxn modelId="{724A3BFF-7CDD-2A48-8D79-6774F0BC17C2}" type="presOf" srcId="{7C96374A-BB1C-498B-A862-B1C8CE248781}" destId="{9C17B0C7-EFC7-477F-8080-909280801ED3}" srcOrd="0" destOrd="0" presId="urn:microsoft.com/office/officeart/2005/8/layout/hProcess7"/>
    <dgm:cxn modelId="{43011CAF-EABB-A34A-B6FB-F09287CD3C8B}" type="presParOf" srcId="{E36243BA-743F-4042-AD08-F23C42D17CD2}" destId="{767AE51B-ECBF-4DDE-B3D5-81BBAEDD071E}" srcOrd="0" destOrd="0" presId="urn:microsoft.com/office/officeart/2005/8/layout/hProcess7"/>
    <dgm:cxn modelId="{7D3E3301-62D9-FA49-A236-F475A5CA133A}" type="presParOf" srcId="{767AE51B-ECBF-4DDE-B3D5-81BBAEDD071E}" destId="{B6FCD7B7-199F-44A3-B6BF-5E3FACA6C604}" srcOrd="0" destOrd="0" presId="urn:microsoft.com/office/officeart/2005/8/layout/hProcess7"/>
    <dgm:cxn modelId="{CDBB7EDA-91B4-C64C-9CF6-5D98780FAB4C}" type="presParOf" srcId="{767AE51B-ECBF-4DDE-B3D5-81BBAEDD071E}" destId="{B03DAC02-8446-4C35-BF4A-FCA8CE02D6BA}" srcOrd="1" destOrd="0" presId="urn:microsoft.com/office/officeart/2005/8/layout/hProcess7"/>
    <dgm:cxn modelId="{F4B7662C-3414-3542-974C-DBC5D92A6A30}" type="presParOf" srcId="{767AE51B-ECBF-4DDE-B3D5-81BBAEDD071E}" destId="{586ABF2D-8623-413E-8ED0-11EDC83194A9}" srcOrd="2" destOrd="0" presId="urn:microsoft.com/office/officeart/2005/8/layout/hProcess7"/>
    <dgm:cxn modelId="{E84B7DFD-D144-8B49-875A-E34593604776}" type="presParOf" srcId="{E36243BA-743F-4042-AD08-F23C42D17CD2}" destId="{23BAEE65-D0C8-405C-96A7-A3DF995A65A0}" srcOrd="1" destOrd="0" presId="urn:microsoft.com/office/officeart/2005/8/layout/hProcess7"/>
    <dgm:cxn modelId="{B018D7AC-B274-AC45-824E-E84F452AC969}" type="presParOf" srcId="{E36243BA-743F-4042-AD08-F23C42D17CD2}" destId="{B4BF9838-FEBF-4A3A-8857-BA7C63058D08}" srcOrd="2" destOrd="0" presId="urn:microsoft.com/office/officeart/2005/8/layout/hProcess7"/>
    <dgm:cxn modelId="{4EB556A9-3706-F943-9DC2-EBD9A729C06A}" type="presParOf" srcId="{B4BF9838-FEBF-4A3A-8857-BA7C63058D08}" destId="{07C06DFE-5B72-4088-85FE-D5299A57753E}" srcOrd="0" destOrd="0" presId="urn:microsoft.com/office/officeart/2005/8/layout/hProcess7"/>
    <dgm:cxn modelId="{8590166C-4A52-B840-B75A-C4AEE9DB344B}" type="presParOf" srcId="{B4BF9838-FEBF-4A3A-8857-BA7C63058D08}" destId="{575D6E97-7D1F-4E7F-8320-35996600DDD6}" srcOrd="1" destOrd="0" presId="urn:microsoft.com/office/officeart/2005/8/layout/hProcess7"/>
    <dgm:cxn modelId="{7EB74137-A6A1-F043-A3BD-64F7FF11E44E}" type="presParOf" srcId="{B4BF9838-FEBF-4A3A-8857-BA7C63058D08}" destId="{BC4BBC8C-81E7-4782-86BA-E8BB4BDC4936}" srcOrd="2" destOrd="0" presId="urn:microsoft.com/office/officeart/2005/8/layout/hProcess7"/>
    <dgm:cxn modelId="{AF783C71-AEA8-FA44-82DB-148024E18AA4}" type="presParOf" srcId="{E36243BA-743F-4042-AD08-F23C42D17CD2}" destId="{3F6F0940-D586-4300-947F-95EBD619E35D}" srcOrd="3" destOrd="0" presId="urn:microsoft.com/office/officeart/2005/8/layout/hProcess7"/>
    <dgm:cxn modelId="{63430862-FA5E-444E-B858-CE1C305C13B4}" type="presParOf" srcId="{E36243BA-743F-4042-AD08-F23C42D17CD2}" destId="{3543DFED-309D-4086-AF02-D6218F5356C2}" srcOrd="4" destOrd="0" presId="urn:microsoft.com/office/officeart/2005/8/layout/hProcess7"/>
    <dgm:cxn modelId="{00C6DCFE-C2F7-7549-B78C-9E76DA309306}" type="presParOf" srcId="{3543DFED-309D-4086-AF02-D6218F5356C2}" destId="{9C17B0C7-EFC7-477F-8080-909280801ED3}" srcOrd="0" destOrd="0" presId="urn:microsoft.com/office/officeart/2005/8/layout/hProcess7"/>
    <dgm:cxn modelId="{539F0B72-0069-764D-9E5A-8254F5EB36F6}" type="presParOf" srcId="{3543DFED-309D-4086-AF02-D6218F5356C2}" destId="{10A5F8B1-5BAC-47A3-9AB5-B9C79C2450BC}" srcOrd="1" destOrd="0" presId="urn:microsoft.com/office/officeart/2005/8/layout/hProcess7"/>
    <dgm:cxn modelId="{E8C8F0D1-617B-694B-AC54-A71805F8E63E}" type="presParOf" srcId="{3543DFED-309D-4086-AF02-D6218F5356C2}" destId="{78C60AE9-8046-4121-9399-60884B5D2F50}" srcOrd="2" destOrd="0" presId="urn:microsoft.com/office/officeart/2005/8/layout/hProcess7"/>
    <dgm:cxn modelId="{2741FAD1-EA83-984D-AD4A-05842F46E070}" type="presParOf" srcId="{E36243BA-743F-4042-AD08-F23C42D17CD2}" destId="{5FD7878D-B160-4C2C-98D3-A616FDAA9EA7}" srcOrd="5" destOrd="0" presId="urn:microsoft.com/office/officeart/2005/8/layout/hProcess7"/>
    <dgm:cxn modelId="{B043D4C1-3AF7-8D4C-A1C6-B7FF33CD07D7}" type="presParOf" srcId="{E36243BA-743F-4042-AD08-F23C42D17CD2}" destId="{A3BE3DDB-758D-4FD9-9BAE-E302A48FAEF1}" srcOrd="6" destOrd="0" presId="urn:microsoft.com/office/officeart/2005/8/layout/hProcess7"/>
    <dgm:cxn modelId="{EAC4E5C9-5AEB-CB4B-83B0-68378B559682}" type="presParOf" srcId="{A3BE3DDB-758D-4FD9-9BAE-E302A48FAEF1}" destId="{36D2CEF4-8F41-4315-B94C-A4280E7F9903}" srcOrd="0" destOrd="0" presId="urn:microsoft.com/office/officeart/2005/8/layout/hProcess7"/>
    <dgm:cxn modelId="{FF481814-29C7-AD40-BCBF-2EBF48A66B35}" type="presParOf" srcId="{A3BE3DDB-758D-4FD9-9BAE-E302A48FAEF1}" destId="{ED9207CD-B51E-492C-9B07-F1B5D103B657}" srcOrd="1" destOrd="0" presId="urn:microsoft.com/office/officeart/2005/8/layout/hProcess7"/>
    <dgm:cxn modelId="{E8C59BB3-8B77-E44F-842F-7390B2458DD5}" type="presParOf" srcId="{A3BE3DDB-758D-4FD9-9BAE-E302A48FAEF1}" destId="{5F05A89D-43B2-448E-BA78-F02B07204FC6}" srcOrd="2" destOrd="0" presId="urn:microsoft.com/office/officeart/2005/8/layout/hProcess7"/>
    <dgm:cxn modelId="{1D5D8BD4-4AD6-B442-9554-447FA93CBFED}" type="presParOf" srcId="{E36243BA-743F-4042-AD08-F23C42D17CD2}" destId="{5765922A-FA4C-4968-9253-8D89CAC111F8}" srcOrd="7" destOrd="0" presId="urn:microsoft.com/office/officeart/2005/8/layout/hProcess7"/>
    <dgm:cxn modelId="{89253048-9CA8-5F4E-B6F7-362936699C30}" type="presParOf" srcId="{E36243BA-743F-4042-AD08-F23C42D17CD2}" destId="{186BEA57-4D7E-4785-90E7-B091A8619184}" srcOrd="8" destOrd="0" presId="urn:microsoft.com/office/officeart/2005/8/layout/hProcess7"/>
    <dgm:cxn modelId="{1E539D60-D63C-FA4B-A777-7B8845A2CE8F}" type="presParOf" srcId="{186BEA57-4D7E-4785-90E7-B091A8619184}" destId="{58C317E8-1F04-49C0-9B07-F9D479104094}" srcOrd="0" destOrd="0" presId="urn:microsoft.com/office/officeart/2005/8/layout/hProcess7"/>
    <dgm:cxn modelId="{7E772B79-E577-C041-AAEB-85C6DF0128A2}" type="presParOf" srcId="{186BEA57-4D7E-4785-90E7-B091A8619184}" destId="{A87B0397-91A9-4FDA-832A-887538E3E39A}" srcOrd="1" destOrd="0" presId="urn:microsoft.com/office/officeart/2005/8/layout/hProcess7"/>
    <dgm:cxn modelId="{80454AAE-C766-3D48-8793-8C4D3B11D089}" type="presParOf" srcId="{186BEA57-4D7E-4785-90E7-B091A8619184}" destId="{03C543D7-1896-4C0F-8B6A-E6BFC5169822}" srcOrd="2" destOrd="0" presId="urn:microsoft.com/office/officeart/2005/8/layout/hProcess7"/>
    <dgm:cxn modelId="{1F6D1A30-7A23-2A4E-B533-7F22A5EE85B1}" type="presParOf" srcId="{E36243BA-743F-4042-AD08-F23C42D17CD2}" destId="{E6A2B839-0DDE-4D61-85D5-8C4947AAA033}" srcOrd="9" destOrd="0" presId="urn:microsoft.com/office/officeart/2005/8/layout/hProcess7"/>
    <dgm:cxn modelId="{B7FA9FBB-686F-294C-9929-606BF5B3D23E}" type="presParOf" srcId="{E36243BA-743F-4042-AD08-F23C42D17CD2}" destId="{48099DDB-0894-440F-B47B-923E83552525}" srcOrd="10" destOrd="0" presId="urn:microsoft.com/office/officeart/2005/8/layout/hProcess7"/>
    <dgm:cxn modelId="{9FDF91D2-8BD6-F343-B7C3-030944BFC96A}" type="presParOf" srcId="{48099DDB-0894-440F-B47B-923E83552525}" destId="{B2A55F91-C4D7-4924-8F98-AC399F05DE9E}" srcOrd="0" destOrd="0" presId="urn:microsoft.com/office/officeart/2005/8/layout/hProcess7"/>
    <dgm:cxn modelId="{7C3D8658-05C8-4744-8408-AA02B05B2D61}" type="presParOf" srcId="{48099DDB-0894-440F-B47B-923E83552525}" destId="{7C5CFA38-39E4-4CE8-AE0B-B032E79F1FF7}" srcOrd="1" destOrd="0" presId="urn:microsoft.com/office/officeart/2005/8/layout/hProcess7"/>
    <dgm:cxn modelId="{342BD808-9FC2-FE4D-85E8-32F5DD23F9D8}" type="presParOf" srcId="{48099DDB-0894-440F-B47B-923E83552525}" destId="{CA6DFC88-288C-4A00-AA49-AC3625D6307C}" srcOrd="2" destOrd="0" presId="urn:microsoft.com/office/officeart/2005/8/layout/hProcess7"/>
    <dgm:cxn modelId="{5615D009-C36B-F846-BE49-7A8CC770BACB}" type="presParOf" srcId="{E36243BA-743F-4042-AD08-F23C42D17CD2}" destId="{373D78B9-6ADA-4E42-B643-3E7CFAD00380}" srcOrd="11" destOrd="0" presId="urn:microsoft.com/office/officeart/2005/8/layout/hProcess7"/>
    <dgm:cxn modelId="{97B27B68-E37E-6D43-B4E1-1BD8B44B4B26}" type="presParOf" srcId="{E36243BA-743F-4042-AD08-F23C42D17CD2}" destId="{7884429D-D526-4F69-AB9D-C8989E38B63F}" srcOrd="12" destOrd="0" presId="urn:microsoft.com/office/officeart/2005/8/layout/hProcess7"/>
    <dgm:cxn modelId="{D8C58289-62E1-C240-9FA5-3B42A4501BF0}" type="presParOf" srcId="{7884429D-D526-4F69-AB9D-C8989E38B63F}" destId="{073EAD77-6DC4-4185-AF91-F0FC2408C2DE}" srcOrd="0" destOrd="0" presId="urn:microsoft.com/office/officeart/2005/8/layout/hProcess7"/>
    <dgm:cxn modelId="{989B624F-5D21-304D-B146-2BA71EEB61C0}" type="presParOf" srcId="{7884429D-D526-4F69-AB9D-C8989E38B63F}" destId="{B09FDC9A-276E-40CD-84DD-1E2D82DD3AC7}" srcOrd="1" destOrd="0" presId="urn:microsoft.com/office/officeart/2005/8/layout/hProcess7"/>
    <dgm:cxn modelId="{2C1A8A1F-EBD0-BF4B-8FD5-844929130EC5}" type="presParOf" srcId="{7884429D-D526-4F69-AB9D-C8989E38B63F}" destId="{F395DE95-9EB9-49BD-A06D-E6418CF83799}" srcOrd="2" destOrd="0" presId="urn:microsoft.com/office/officeart/2005/8/layout/hProcess7"/>
    <dgm:cxn modelId="{6AF62F9D-2DDF-6744-B787-6CC8F0BE0518}" type="presParOf" srcId="{E36243BA-743F-4042-AD08-F23C42D17CD2}" destId="{008219E1-D577-F94F-8910-F099E1139710}" srcOrd="13" destOrd="0" presId="urn:microsoft.com/office/officeart/2005/8/layout/hProcess7"/>
    <dgm:cxn modelId="{0103A76C-5CD7-F04A-AAEA-5A182DF1B569}" type="presParOf" srcId="{E36243BA-743F-4042-AD08-F23C42D17CD2}" destId="{4970E075-6F38-524C-8905-D111D69B31FF}" srcOrd="14" destOrd="0" presId="urn:microsoft.com/office/officeart/2005/8/layout/hProcess7"/>
    <dgm:cxn modelId="{FC272F1F-5AA2-0F46-8B5D-28A8AA8134A7}" type="presParOf" srcId="{4970E075-6F38-524C-8905-D111D69B31FF}" destId="{4C853014-8A7E-6A48-B850-7F0259E4B941}" srcOrd="0" destOrd="0" presId="urn:microsoft.com/office/officeart/2005/8/layout/hProcess7"/>
    <dgm:cxn modelId="{7191A9FE-BE6C-7B47-9A71-886FF7C83076}" type="presParOf" srcId="{4970E075-6F38-524C-8905-D111D69B31FF}" destId="{A0D41DA3-DC47-3845-BB91-0BB3B647B15C}" srcOrd="1" destOrd="0" presId="urn:microsoft.com/office/officeart/2005/8/layout/hProcess7"/>
    <dgm:cxn modelId="{181FFCB1-432F-0F4D-9958-435020476D9F}" type="presParOf" srcId="{4970E075-6F38-524C-8905-D111D69B31FF}" destId="{820D9EB8-F769-A049-96FD-13DF148B7E46}" srcOrd="2" destOrd="0" presId="urn:microsoft.com/office/officeart/2005/8/layout/hProcess7"/>
    <dgm:cxn modelId="{D0091BE0-6598-484A-9186-2D18FEF15840}" type="presParOf" srcId="{E36243BA-743F-4042-AD08-F23C42D17CD2}" destId="{6B331496-C8AA-6246-8038-795F93330564}" srcOrd="15" destOrd="0" presId="urn:microsoft.com/office/officeart/2005/8/layout/hProcess7"/>
    <dgm:cxn modelId="{63FE4BA7-EFA9-0343-8BA6-129BDF4A6CC8}" type="presParOf" srcId="{E36243BA-743F-4042-AD08-F23C42D17CD2}" destId="{1D3B1CD7-C916-43CB-85BE-53AF7C9D3A97}" srcOrd="16" destOrd="0" presId="urn:microsoft.com/office/officeart/2005/8/layout/hProcess7"/>
    <dgm:cxn modelId="{6802FFE5-280C-7844-9151-120F7B69DEF6}" type="presParOf" srcId="{1D3B1CD7-C916-43CB-85BE-53AF7C9D3A97}" destId="{65CAE1A9-4C5D-44E8-B2ED-F097165FA6E4}" srcOrd="0" destOrd="0" presId="urn:microsoft.com/office/officeart/2005/8/layout/hProcess7"/>
    <dgm:cxn modelId="{5AA6DC7D-B553-9A41-95DE-38DA3564030E}" type="presParOf" srcId="{1D3B1CD7-C916-43CB-85BE-53AF7C9D3A97}" destId="{095627DB-6AC8-4EEE-8BCF-3B8BF11845B2}" srcOrd="1" destOrd="0" presId="urn:microsoft.com/office/officeart/2005/8/layout/hProcess7"/>
    <dgm:cxn modelId="{694B93B1-E206-C844-8346-024BF09FAD1A}" type="presParOf" srcId="{1D3B1CD7-C916-43CB-85BE-53AF7C9D3A97}" destId="{4F74D6F0-9C4F-466B-BCFF-5DE26B1648F7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3CAD45-34C5-4A3A-A9C8-DC1A507303E1}" type="doc">
      <dgm:prSet loTypeId="urn:microsoft.com/office/officeart/2005/8/layout/radial5" loCatId="cycle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E302E9D-FAE8-47DC-94C6-3C32948DDC58}">
      <dgm:prSet phldrT="[Text]"/>
      <dgm:spPr/>
      <dgm:t>
        <a:bodyPr/>
        <a:lstStyle/>
        <a:p>
          <a:r>
            <a:rPr lang="en-US" err="1"/>
            <a:t>Processi</a:t>
          </a:r>
          <a:r>
            <a:rPr lang="en-US"/>
            <a:t> </a:t>
          </a:r>
          <a:r>
            <a:rPr lang="en-US" err="1"/>
            <a:t>primari</a:t>
          </a:r>
          <a:endParaRPr lang="en-US"/>
        </a:p>
      </dgm:t>
    </dgm:pt>
    <dgm:pt modelId="{DE73751E-25C8-4E3D-BED7-CFD152993FF4}" type="parTrans" cxnId="{F57BEFC3-079D-4E0F-9AC1-E320034CC90F}">
      <dgm:prSet/>
      <dgm:spPr/>
      <dgm:t>
        <a:bodyPr/>
        <a:lstStyle/>
        <a:p>
          <a:endParaRPr lang="en-US"/>
        </a:p>
      </dgm:t>
    </dgm:pt>
    <dgm:pt modelId="{CC6E97E5-6E4D-48CA-BE7F-C077CE28ACF2}" type="sibTrans" cxnId="{F57BEFC3-079D-4E0F-9AC1-E320034CC90F}">
      <dgm:prSet/>
      <dgm:spPr/>
      <dgm:t>
        <a:bodyPr/>
        <a:lstStyle/>
        <a:p>
          <a:endParaRPr lang="en-US"/>
        </a:p>
      </dgm:t>
    </dgm:pt>
    <dgm:pt modelId="{9BA935A3-04A9-4B23-BB8D-879DFDC6A734}">
      <dgm:prSet phldrT="[Text]"/>
      <dgm:spPr/>
      <dgm:t>
        <a:bodyPr/>
        <a:lstStyle/>
        <a:p>
          <a:r>
            <a:rPr lang="en-US" err="1"/>
            <a:t>Attività</a:t>
          </a:r>
          <a:r>
            <a:rPr lang="en-US"/>
            <a:t> operative</a:t>
          </a:r>
        </a:p>
      </dgm:t>
    </dgm:pt>
    <dgm:pt modelId="{4A94DC72-3913-4A63-A376-2160E1199692}" type="parTrans" cxnId="{8880425F-0418-485F-AFC4-A7526B16E06F}">
      <dgm:prSet/>
      <dgm:spPr/>
      <dgm:t>
        <a:bodyPr/>
        <a:lstStyle/>
        <a:p>
          <a:endParaRPr lang="en-US"/>
        </a:p>
      </dgm:t>
    </dgm:pt>
    <dgm:pt modelId="{BF2C90C1-AD14-4273-9BD1-BA5463A827DB}" type="sibTrans" cxnId="{8880425F-0418-485F-AFC4-A7526B16E06F}">
      <dgm:prSet/>
      <dgm:spPr/>
      <dgm:t>
        <a:bodyPr/>
        <a:lstStyle/>
        <a:p>
          <a:endParaRPr lang="en-US"/>
        </a:p>
      </dgm:t>
    </dgm:pt>
    <dgm:pt modelId="{DD4278EE-4C1E-4352-A323-AF21603BE3A9}">
      <dgm:prSet phldrT="[Text]"/>
      <dgm:spPr/>
      <dgm:t>
        <a:bodyPr/>
        <a:lstStyle/>
        <a:p>
          <a:r>
            <a:rPr lang="en-US"/>
            <a:t>Logistica in </a:t>
          </a:r>
          <a:r>
            <a:rPr lang="en-US" err="1"/>
            <a:t>uscita</a:t>
          </a:r>
          <a:endParaRPr lang="en-US"/>
        </a:p>
      </dgm:t>
    </dgm:pt>
    <dgm:pt modelId="{80D8E021-65F4-4C16-B563-A60F95C9C20A}" type="parTrans" cxnId="{4FFDD524-20C5-4A97-8759-552E24B13145}">
      <dgm:prSet/>
      <dgm:spPr/>
      <dgm:t>
        <a:bodyPr/>
        <a:lstStyle/>
        <a:p>
          <a:endParaRPr lang="en-US"/>
        </a:p>
      </dgm:t>
    </dgm:pt>
    <dgm:pt modelId="{6A247073-EC2F-4AB5-A8C2-BFBCFF89A4BC}" type="sibTrans" cxnId="{4FFDD524-20C5-4A97-8759-552E24B13145}">
      <dgm:prSet/>
      <dgm:spPr/>
      <dgm:t>
        <a:bodyPr/>
        <a:lstStyle/>
        <a:p>
          <a:endParaRPr lang="en-US"/>
        </a:p>
      </dgm:t>
    </dgm:pt>
    <dgm:pt modelId="{672E524D-AE9F-4BC2-85C2-0551A46A2368}">
      <dgm:prSet phldrT="[Text]"/>
      <dgm:spPr/>
      <dgm:t>
        <a:bodyPr/>
        <a:lstStyle/>
        <a:p>
          <a:r>
            <a:rPr lang="en-US"/>
            <a:t>Marketing e </a:t>
          </a:r>
          <a:r>
            <a:rPr lang="en-US" err="1"/>
            <a:t>vendite</a:t>
          </a:r>
          <a:endParaRPr lang="en-US"/>
        </a:p>
      </dgm:t>
    </dgm:pt>
    <dgm:pt modelId="{06F92D0F-BA7C-4371-AC94-AAE3D8A83FF2}" type="parTrans" cxnId="{F12C13BF-E46D-464F-9303-4A688027249B}">
      <dgm:prSet/>
      <dgm:spPr/>
      <dgm:t>
        <a:bodyPr/>
        <a:lstStyle/>
        <a:p>
          <a:endParaRPr lang="en-US"/>
        </a:p>
      </dgm:t>
    </dgm:pt>
    <dgm:pt modelId="{D56E4B94-C2F5-4070-BFAC-1CB0DCB34B05}" type="sibTrans" cxnId="{F12C13BF-E46D-464F-9303-4A688027249B}">
      <dgm:prSet/>
      <dgm:spPr/>
      <dgm:t>
        <a:bodyPr/>
        <a:lstStyle/>
        <a:p>
          <a:endParaRPr lang="en-US"/>
        </a:p>
      </dgm:t>
    </dgm:pt>
    <dgm:pt modelId="{B6750297-69D2-436A-989E-0AA81A9DF788}">
      <dgm:prSet phldrT="[Text]"/>
      <dgm:spPr/>
      <dgm:t>
        <a:bodyPr/>
        <a:lstStyle/>
        <a:p>
          <a:r>
            <a:rPr lang="en-US" err="1"/>
            <a:t>Assistenza</a:t>
          </a:r>
          <a:r>
            <a:rPr lang="en-US"/>
            <a:t> al </a:t>
          </a:r>
          <a:r>
            <a:rPr lang="en-US" err="1"/>
            <a:t>cliente</a:t>
          </a:r>
          <a:r>
            <a:rPr lang="en-US"/>
            <a:t> e </a:t>
          </a:r>
          <a:r>
            <a:rPr lang="en-US" err="1"/>
            <a:t>servizi</a:t>
          </a:r>
          <a:r>
            <a:rPr lang="en-US"/>
            <a:t> </a:t>
          </a:r>
        </a:p>
      </dgm:t>
    </dgm:pt>
    <dgm:pt modelId="{0F7F63C8-BB26-46C8-9F76-A91D5A713A59}" type="parTrans" cxnId="{5DB41A54-95F1-4BE0-AC8F-9D06E91FF502}">
      <dgm:prSet/>
      <dgm:spPr/>
      <dgm:t>
        <a:bodyPr/>
        <a:lstStyle/>
        <a:p>
          <a:endParaRPr lang="en-US"/>
        </a:p>
      </dgm:t>
    </dgm:pt>
    <dgm:pt modelId="{C8BA1F4C-E906-4404-8BEF-B4C730EEA2D9}" type="sibTrans" cxnId="{5DB41A54-95F1-4BE0-AC8F-9D06E91FF502}">
      <dgm:prSet/>
      <dgm:spPr/>
      <dgm:t>
        <a:bodyPr/>
        <a:lstStyle/>
        <a:p>
          <a:endParaRPr lang="en-US"/>
        </a:p>
      </dgm:t>
    </dgm:pt>
    <dgm:pt modelId="{47DCBF12-5850-7947-B777-EFC7EC4A3B4E}">
      <dgm:prSet/>
      <dgm:spPr/>
      <dgm:t>
        <a:bodyPr/>
        <a:lstStyle/>
        <a:p>
          <a:r>
            <a:rPr lang="it-IT"/>
            <a:t>Logistica in ingresso</a:t>
          </a:r>
        </a:p>
      </dgm:t>
    </dgm:pt>
    <dgm:pt modelId="{0EB3CA8D-43B3-F349-ACF5-6EF275408E43}" type="parTrans" cxnId="{8130EB9C-CFA7-2C4C-9C19-313ED46B807B}">
      <dgm:prSet/>
      <dgm:spPr/>
      <dgm:t>
        <a:bodyPr/>
        <a:lstStyle/>
        <a:p>
          <a:endParaRPr lang="it-IT"/>
        </a:p>
      </dgm:t>
    </dgm:pt>
    <dgm:pt modelId="{CCB2D4D8-6ABE-7745-928C-2D8D7592147E}" type="sibTrans" cxnId="{8130EB9C-CFA7-2C4C-9C19-313ED46B807B}">
      <dgm:prSet/>
      <dgm:spPr/>
      <dgm:t>
        <a:bodyPr/>
        <a:lstStyle/>
        <a:p>
          <a:endParaRPr lang="it-IT"/>
        </a:p>
      </dgm:t>
    </dgm:pt>
    <dgm:pt modelId="{4D759782-2A99-41F0-B9C3-03A336EFA980}" type="pres">
      <dgm:prSet presAssocID="{153CAD45-34C5-4A3A-A9C8-DC1A507303E1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9F258FD-D1EC-4D06-9C56-BCC70A6BDDCB}" type="pres">
      <dgm:prSet presAssocID="{3E302E9D-FAE8-47DC-94C6-3C32948DDC58}" presName="centerShape" presStyleLbl="node0" presStyleIdx="0" presStyleCnt="1"/>
      <dgm:spPr/>
    </dgm:pt>
    <dgm:pt modelId="{A3C38A0F-52EA-493F-8BD7-EAEC1AE99CB6}" type="pres">
      <dgm:prSet presAssocID="{4A94DC72-3913-4A63-A376-2160E1199692}" presName="parTrans" presStyleLbl="sibTrans2D1" presStyleIdx="0" presStyleCnt="5"/>
      <dgm:spPr/>
    </dgm:pt>
    <dgm:pt modelId="{F13507E5-6F28-4202-95F3-A3C56E25B301}" type="pres">
      <dgm:prSet presAssocID="{4A94DC72-3913-4A63-A376-2160E1199692}" presName="connectorText" presStyleLbl="sibTrans2D1" presStyleIdx="0" presStyleCnt="5"/>
      <dgm:spPr/>
    </dgm:pt>
    <dgm:pt modelId="{52291E47-ACB5-4B38-9B03-8B1560DFD0CC}" type="pres">
      <dgm:prSet presAssocID="{9BA935A3-04A9-4B23-BB8D-879DFDC6A734}" presName="node" presStyleLbl="node1" presStyleIdx="0" presStyleCnt="5">
        <dgm:presLayoutVars>
          <dgm:bulletEnabled val="1"/>
        </dgm:presLayoutVars>
      </dgm:prSet>
      <dgm:spPr/>
    </dgm:pt>
    <dgm:pt modelId="{6692948A-20AD-4E18-B833-65A5C7A04432}" type="pres">
      <dgm:prSet presAssocID="{80D8E021-65F4-4C16-B563-A60F95C9C20A}" presName="parTrans" presStyleLbl="sibTrans2D1" presStyleIdx="1" presStyleCnt="5"/>
      <dgm:spPr/>
    </dgm:pt>
    <dgm:pt modelId="{03D79A97-AA58-4F67-8F80-27E5F9CBC896}" type="pres">
      <dgm:prSet presAssocID="{80D8E021-65F4-4C16-B563-A60F95C9C20A}" presName="connectorText" presStyleLbl="sibTrans2D1" presStyleIdx="1" presStyleCnt="5"/>
      <dgm:spPr/>
    </dgm:pt>
    <dgm:pt modelId="{59B57A1D-F10F-4506-AE16-3BAB87B75C43}" type="pres">
      <dgm:prSet presAssocID="{DD4278EE-4C1E-4352-A323-AF21603BE3A9}" presName="node" presStyleLbl="node1" presStyleIdx="1" presStyleCnt="5">
        <dgm:presLayoutVars>
          <dgm:bulletEnabled val="1"/>
        </dgm:presLayoutVars>
      </dgm:prSet>
      <dgm:spPr/>
    </dgm:pt>
    <dgm:pt modelId="{6F0CD613-B859-42A2-B779-B689A9C2E97D}" type="pres">
      <dgm:prSet presAssocID="{06F92D0F-BA7C-4371-AC94-AAE3D8A83FF2}" presName="parTrans" presStyleLbl="sibTrans2D1" presStyleIdx="2" presStyleCnt="5"/>
      <dgm:spPr/>
    </dgm:pt>
    <dgm:pt modelId="{E892800B-F5E1-4AF3-A0AF-EEF4DF30EC5E}" type="pres">
      <dgm:prSet presAssocID="{06F92D0F-BA7C-4371-AC94-AAE3D8A83FF2}" presName="connectorText" presStyleLbl="sibTrans2D1" presStyleIdx="2" presStyleCnt="5"/>
      <dgm:spPr/>
    </dgm:pt>
    <dgm:pt modelId="{5EF0C77B-BF09-4B25-B4B2-9AAB6D5E6B51}" type="pres">
      <dgm:prSet presAssocID="{672E524D-AE9F-4BC2-85C2-0551A46A2368}" presName="node" presStyleLbl="node1" presStyleIdx="2" presStyleCnt="5">
        <dgm:presLayoutVars>
          <dgm:bulletEnabled val="1"/>
        </dgm:presLayoutVars>
      </dgm:prSet>
      <dgm:spPr/>
    </dgm:pt>
    <dgm:pt modelId="{BCFDFF25-F2E7-48EE-9D65-A9BA155A4ACB}" type="pres">
      <dgm:prSet presAssocID="{0F7F63C8-BB26-46C8-9F76-A91D5A713A59}" presName="parTrans" presStyleLbl="sibTrans2D1" presStyleIdx="3" presStyleCnt="5"/>
      <dgm:spPr/>
    </dgm:pt>
    <dgm:pt modelId="{8DBD129C-C7A8-4A4C-91AC-BED930E0B115}" type="pres">
      <dgm:prSet presAssocID="{0F7F63C8-BB26-46C8-9F76-A91D5A713A59}" presName="connectorText" presStyleLbl="sibTrans2D1" presStyleIdx="3" presStyleCnt="5"/>
      <dgm:spPr/>
    </dgm:pt>
    <dgm:pt modelId="{B91DD6F8-103A-4071-AE32-E4A21C7D0795}" type="pres">
      <dgm:prSet presAssocID="{B6750297-69D2-436A-989E-0AA81A9DF788}" presName="node" presStyleLbl="node1" presStyleIdx="3" presStyleCnt="5">
        <dgm:presLayoutVars>
          <dgm:bulletEnabled val="1"/>
        </dgm:presLayoutVars>
      </dgm:prSet>
      <dgm:spPr/>
    </dgm:pt>
    <dgm:pt modelId="{591C2988-02D5-1B44-96E8-E52950EF6796}" type="pres">
      <dgm:prSet presAssocID="{0EB3CA8D-43B3-F349-ACF5-6EF275408E43}" presName="parTrans" presStyleLbl="sibTrans2D1" presStyleIdx="4" presStyleCnt="5"/>
      <dgm:spPr/>
    </dgm:pt>
    <dgm:pt modelId="{D722914B-19A2-C54D-8A71-A7E32FF2FAA1}" type="pres">
      <dgm:prSet presAssocID="{0EB3CA8D-43B3-F349-ACF5-6EF275408E43}" presName="connectorText" presStyleLbl="sibTrans2D1" presStyleIdx="4" presStyleCnt="5"/>
      <dgm:spPr/>
    </dgm:pt>
    <dgm:pt modelId="{A4C1E03C-E323-5846-87B6-BBF29C389D5C}" type="pres">
      <dgm:prSet presAssocID="{47DCBF12-5850-7947-B777-EFC7EC4A3B4E}" presName="node" presStyleLbl="node1" presStyleIdx="4" presStyleCnt="5">
        <dgm:presLayoutVars>
          <dgm:bulletEnabled val="1"/>
        </dgm:presLayoutVars>
      </dgm:prSet>
      <dgm:spPr/>
    </dgm:pt>
  </dgm:ptLst>
  <dgm:cxnLst>
    <dgm:cxn modelId="{E34F0508-DA33-4F94-9CCA-714F14CAAEE6}" type="presOf" srcId="{4A94DC72-3913-4A63-A376-2160E1199692}" destId="{F13507E5-6F28-4202-95F3-A3C56E25B301}" srcOrd="1" destOrd="0" presId="urn:microsoft.com/office/officeart/2005/8/layout/radial5"/>
    <dgm:cxn modelId="{4FFDD524-20C5-4A97-8759-552E24B13145}" srcId="{3E302E9D-FAE8-47DC-94C6-3C32948DDC58}" destId="{DD4278EE-4C1E-4352-A323-AF21603BE3A9}" srcOrd="1" destOrd="0" parTransId="{80D8E021-65F4-4C16-B563-A60F95C9C20A}" sibTransId="{6A247073-EC2F-4AB5-A8C2-BFBCFF89A4BC}"/>
    <dgm:cxn modelId="{B158462A-B45C-4997-8180-5387889428F1}" type="presOf" srcId="{80D8E021-65F4-4C16-B563-A60F95C9C20A}" destId="{6692948A-20AD-4E18-B833-65A5C7A04432}" srcOrd="0" destOrd="0" presId="urn:microsoft.com/office/officeart/2005/8/layout/radial5"/>
    <dgm:cxn modelId="{E2993F35-0A2D-4D03-8A9E-3987BAE2FFAC}" type="presOf" srcId="{3E302E9D-FAE8-47DC-94C6-3C32948DDC58}" destId="{E9F258FD-D1EC-4D06-9C56-BCC70A6BDDCB}" srcOrd="0" destOrd="0" presId="urn:microsoft.com/office/officeart/2005/8/layout/radial5"/>
    <dgm:cxn modelId="{9972213B-8CB8-A04F-AD14-A9F2F9997A7E}" type="presOf" srcId="{47DCBF12-5850-7947-B777-EFC7EC4A3B4E}" destId="{A4C1E03C-E323-5846-87B6-BBF29C389D5C}" srcOrd="0" destOrd="0" presId="urn:microsoft.com/office/officeart/2005/8/layout/radial5"/>
    <dgm:cxn modelId="{55DEA046-39BE-47C2-A4C6-66CC0AF91ED1}" type="presOf" srcId="{DD4278EE-4C1E-4352-A323-AF21603BE3A9}" destId="{59B57A1D-F10F-4506-AE16-3BAB87B75C43}" srcOrd="0" destOrd="0" presId="urn:microsoft.com/office/officeart/2005/8/layout/radial5"/>
    <dgm:cxn modelId="{94C2B84D-9AA1-415E-85F9-870631FC9B38}" type="presOf" srcId="{0F7F63C8-BB26-46C8-9F76-A91D5A713A59}" destId="{BCFDFF25-F2E7-48EE-9D65-A9BA155A4ACB}" srcOrd="0" destOrd="0" presId="urn:microsoft.com/office/officeart/2005/8/layout/radial5"/>
    <dgm:cxn modelId="{5DB41A54-95F1-4BE0-AC8F-9D06E91FF502}" srcId="{3E302E9D-FAE8-47DC-94C6-3C32948DDC58}" destId="{B6750297-69D2-436A-989E-0AA81A9DF788}" srcOrd="3" destOrd="0" parTransId="{0F7F63C8-BB26-46C8-9F76-A91D5A713A59}" sibTransId="{C8BA1F4C-E906-4404-8BEF-B4C730EEA2D9}"/>
    <dgm:cxn modelId="{8880425F-0418-485F-AFC4-A7526B16E06F}" srcId="{3E302E9D-FAE8-47DC-94C6-3C32948DDC58}" destId="{9BA935A3-04A9-4B23-BB8D-879DFDC6A734}" srcOrd="0" destOrd="0" parTransId="{4A94DC72-3913-4A63-A376-2160E1199692}" sibTransId="{BF2C90C1-AD14-4273-9BD1-BA5463A827DB}"/>
    <dgm:cxn modelId="{5D251577-2567-644A-B846-5E02B4CB4278}" type="presOf" srcId="{0EB3CA8D-43B3-F349-ACF5-6EF275408E43}" destId="{D722914B-19A2-C54D-8A71-A7E32FF2FAA1}" srcOrd="1" destOrd="0" presId="urn:microsoft.com/office/officeart/2005/8/layout/radial5"/>
    <dgm:cxn modelId="{3C4B8485-04E0-4484-AE11-F0E8B1745CAA}" type="presOf" srcId="{153CAD45-34C5-4A3A-A9C8-DC1A507303E1}" destId="{4D759782-2A99-41F0-B9C3-03A336EFA980}" srcOrd="0" destOrd="0" presId="urn:microsoft.com/office/officeart/2005/8/layout/radial5"/>
    <dgm:cxn modelId="{8130EB9C-CFA7-2C4C-9C19-313ED46B807B}" srcId="{3E302E9D-FAE8-47DC-94C6-3C32948DDC58}" destId="{47DCBF12-5850-7947-B777-EFC7EC4A3B4E}" srcOrd="4" destOrd="0" parTransId="{0EB3CA8D-43B3-F349-ACF5-6EF275408E43}" sibTransId="{CCB2D4D8-6ABE-7745-928C-2D8D7592147E}"/>
    <dgm:cxn modelId="{09B3F49D-7D13-4FB7-98ED-E3BA574AB76F}" type="presOf" srcId="{80D8E021-65F4-4C16-B563-A60F95C9C20A}" destId="{03D79A97-AA58-4F67-8F80-27E5F9CBC896}" srcOrd="1" destOrd="0" presId="urn:microsoft.com/office/officeart/2005/8/layout/radial5"/>
    <dgm:cxn modelId="{FE973B9F-ADD5-42ED-B2E7-B2C92D14B151}" type="presOf" srcId="{0F7F63C8-BB26-46C8-9F76-A91D5A713A59}" destId="{8DBD129C-C7A8-4A4C-91AC-BED930E0B115}" srcOrd="1" destOrd="0" presId="urn:microsoft.com/office/officeart/2005/8/layout/radial5"/>
    <dgm:cxn modelId="{2501F1A5-8679-4863-8A1B-3430AEFCA536}" type="presOf" srcId="{9BA935A3-04A9-4B23-BB8D-879DFDC6A734}" destId="{52291E47-ACB5-4B38-9B03-8B1560DFD0CC}" srcOrd="0" destOrd="0" presId="urn:microsoft.com/office/officeart/2005/8/layout/radial5"/>
    <dgm:cxn modelId="{E3E861AD-7139-4895-A3A2-FAC8B6F43E3A}" type="presOf" srcId="{06F92D0F-BA7C-4371-AC94-AAE3D8A83FF2}" destId="{E892800B-F5E1-4AF3-A0AF-EEF4DF30EC5E}" srcOrd="1" destOrd="0" presId="urn:microsoft.com/office/officeart/2005/8/layout/radial5"/>
    <dgm:cxn modelId="{97C14FB5-1670-8041-B991-3EE72ECFD504}" type="presOf" srcId="{0EB3CA8D-43B3-F349-ACF5-6EF275408E43}" destId="{591C2988-02D5-1B44-96E8-E52950EF6796}" srcOrd="0" destOrd="0" presId="urn:microsoft.com/office/officeart/2005/8/layout/radial5"/>
    <dgm:cxn modelId="{F12C13BF-E46D-464F-9303-4A688027249B}" srcId="{3E302E9D-FAE8-47DC-94C6-3C32948DDC58}" destId="{672E524D-AE9F-4BC2-85C2-0551A46A2368}" srcOrd="2" destOrd="0" parTransId="{06F92D0F-BA7C-4371-AC94-AAE3D8A83FF2}" sibTransId="{D56E4B94-C2F5-4070-BFAC-1CB0DCB34B05}"/>
    <dgm:cxn modelId="{F57BEFC3-079D-4E0F-9AC1-E320034CC90F}" srcId="{153CAD45-34C5-4A3A-A9C8-DC1A507303E1}" destId="{3E302E9D-FAE8-47DC-94C6-3C32948DDC58}" srcOrd="0" destOrd="0" parTransId="{DE73751E-25C8-4E3D-BED7-CFD152993FF4}" sibTransId="{CC6E97E5-6E4D-48CA-BE7F-C077CE28ACF2}"/>
    <dgm:cxn modelId="{405A44DC-088C-4200-8A3B-E543E5289ACF}" type="presOf" srcId="{06F92D0F-BA7C-4371-AC94-AAE3D8A83FF2}" destId="{6F0CD613-B859-42A2-B779-B689A9C2E97D}" srcOrd="0" destOrd="0" presId="urn:microsoft.com/office/officeart/2005/8/layout/radial5"/>
    <dgm:cxn modelId="{1DD317DE-44A7-4C8E-B5B3-972E03B8620D}" type="presOf" srcId="{672E524D-AE9F-4BC2-85C2-0551A46A2368}" destId="{5EF0C77B-BF09-4B25-B4B2-9AAB6D5E6B51}" srcOrd="0" destOrd="0" presId="urn:microsoft.com/office/officeart/2005/8/layout/radial5"/>
    <dgm:cxn modelId="{777A9CE2-CDC9-4976-9248-0D2EA200108E}" type="presOf" srcId="{B6750297-69D2-436A-989E-0AA81A9DF788}" destId="{B91DD6F8-103A-4071-AE32-E4A21C7D0795}" srcOrd="0" destOrd="0" presId="urn:microsoft.com/office/officeart/2005/8/layout/radial5"/>
    <dgm:cxn modelId="{81B468EA-2504-41C0-996F-06728BAD4E51}" type="presOf" srcId="{4A94DC72-3913-4A63-A376-2160E1199692}" destId="{A3C38A0F-52EA-493F-8BD7-EAEC1AE99CB6}" srcOrd="0" destOrd="0" presId="urn:microsoft.com/office/officeart/2005/8/layout/radial5"/>
    <dgm:cxn modelId="{A5F6FF85-9DB3-4A16-82E3-3B3D1C1E2B4E}" type="presParOf" srcId="{4D759782-2A99-41F0-B9C3-03A336EFA980}" destId="{E9F258FD-D1EC-4D06-9C56-BCC70A6BDDCB}" srcOrd="0" destOrd="0" presId="urn:microsoft.com/office/officeart/2005/8/layout/radial5"/>
    <dgm:cxn modelId="{93A5E5B4-FD7D-40C8-8BD1-413C9F4C3DF1}" type="presParOf" srcId="{4D759782-2A99-41F0-B9C3-03A336EFA980}" destId="{A3C38A0F-52EA-493F-8BD7-EAEC1AE99CB6}" srcOrd="1" destOrd="0" presId="urn:microsoft.com/office/officeart/2005/8/layout/radial5"/>
    <dgm:cxn modelId="{69CBB834-0912-473C-BCE6-2EB9F33B2066}" type="presParOf" srcId="{A3C38A0F-52EA-493F-8BD7-EAEC1AE99CB6}" destId="{F13507E5-6F28-4202-95F3-A3C56E25B301}" srcOrd="0" destOrd="0" presId="urn:microsoft.com/office/officeart/2005/8/layout/radial5"/>
    <dgm:cxn modelId="{DDB77A5A-F292-4645-8D92-B1321CF05BCF}" type="presParOf" srcId="{4D759782-2A99-41F0-B9C3-03A336EFA980}" destId="{52291E47-ACB5-4B38-9B03-8B1560DFD0CC}" srcOrd="2" destOrd="0" presId="urn:microsoft.com/office/officeart/2005/8/layout/radial5"/>
    <dgm:cxn modelId="{543E57BE-467C-4786-A17C-B2DCF35958E9}" type="presParOf" srcId="{4D759782-2A99-41F0-B9C3-03A336EFA980}" destId="{6692948A-20AD-4E18-B833-65A5C7A04432}" srcOrd="3" destOrd="0" presId="urn:microsoft.com/office/officeart/2005/8/layout/radial5"/>
    <dgm:cxn modelId="{83BE45B5-B244-4430-A4D3-8A9CA029CAF2}" type="presParOf" srcId="{6692948A-20AD-4E18-B833-65A5C7A04432}" destId="{03D79A97-AA58-4F67-8F80-27E5F9CBC896}" srcOrd="0" destOrd="0" presId="urn:microsoft.com/office/officeart/2005/8/layout/radial5"/>
    <dgm:cxn modelId="{1E3EFC25-3947-4F10-9552-0BE13E1489D6}" type="presParOf" srcId="{4D759782-2A99-41F0-B9C3-03A336EFA980}" destId="{59B57A1D-F10F-4506-AE16-3BAB87B75C43}" srcOrd="4" destOrd="0" presId="urn:microsoft.com/office/officeart/2005/8/layout/radial5"/>
    <dgm:cxn modelId="{FA4FCB9E-2360-4F08-A26C-319B9C47ADE8}" type="presParOf" srcId="{4D759782-2A99-41F0-B9C3-03A336EFA980}" destId="{6F0CD613-B859-42A2-B779-B689A9C2E97D}" srcOrd="5" destOrd="0" presId="urn:microsoft.com/office/officeart/2005/8/layout/radial5"/>
    <dgm:cxn modelId="{52D2CB37-6A40-40BE-B991-5587CADCC696}" type="presParOf" srcId="{6F0CD613-B859-42A2-B779-B689A9C2E97D}" destId="{E892800B-F5E1-4AF3-A0AF-EEF4DF30EC5E}" srcOrd="0" destOrd="0" presId="urn:microsoft.com/office/officeart/2005/8/layout/radial5"/>
    <dgm:cxn modelId="{DC4373A0-ECD0-44AB-8303-54FD3BE1071C}" type="presParOf" srcId="{4D759782-2A99-41F0-B9C3-03A336EFA980}" destId="{5EF0C77B-BF09-4B25-B4B2-9AAB6D5E6B51}" srcOrd="6" destOrd="0" presId="urn:microsoft.com/office/officeart/2005/8/layout/radial5"/>
    <dgm:cxn modelId="{C8521E8D-B374-4937-B26F-BB958C9D4358}" type="presParOf" srcId="{4D759782-2A99-41F0-B9C3-03A336EFA980}" destId="{BCFDFF25-F2E7-48EE-9D65-A9BA155A4ACB}" srcOrd="7" destOrd="0" presId="urn:microsoft.com/office/officeart/2005/8/layout/radial5"/>
    <dgm:cxn modelId="{9A1EA2BB-0579-48BA-A2C6-8E1B9845B17C}" type="presParOf" srcId="{BCFDFF25-F2E7-48EE-9D65-A9BA155A4ACB}" destId="{8DBD129C-C7A8-4A4C-91AC-BED930E0B115}" srcOrd="0" destOrd="0" presId="urn:microsoft.com/office/officeart/2005/8/layout/radial5"/>
    <dgm:cxn modelId="{590FEF7D-362A-4E12-96C9-45C5CA0C24DC}" type="presParOf" srcId="{4D759782-2A99-41F0-B9C3-03A336EFA980}" destId="{B91DD6F8-103A-4071-AE32-E4A21C7D0795}" srcOrd="8" destOrd="0" presId="urn:microsoft.com/office/officeart/2005/8/layout/radial5"/>
    <dgm:cxn modelId="{FE37C164-94AA-4E48-9EBF-269627AB24E9}" type="presParOf" srcId="{4D759782-2A99-41F0-B9C3-03A336EFA980}" destId="{591C2988-02D5-1B44-96E8-E52950EF6796}" srcOrd="9" destOrd="0" presId="urn:microsoft.com/office/officeart/2005/8/layout/radial5"/>
    <dgm:cxn modelId="{39E62A60-7626-0146-9531-220EE6C5E1C9}" type="presParOf" srcId="{591C2988-02D5-1B44-96E8-E52950EF6796}" destId="{D722914B-19A2-C54D-8A71-A7E32FF2FAA1}" srcOrd="0" destOrd="0" presId="urn:microsoft.com/office/officeart/2005/8/layout/radial5"/>
    <dgm:cxn modelId="{54D5BA62-0F12-7144-8A69-70093BE8C65C}" type="presParOf" srcId="{4D759782-2A99-41F0-B9C3-03A336EFA980}" destId="{A4C1E03C-E323-5846-87B6-BBF29C389D5C}" srcOrd="1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53CAD45-34C5-4A3A-A9C8-DC1A507303E1}" type="doc">
      <dgm:prSet loTypeId="urn:microsoft.com/office/officeart/2005/8/layout/radial5" loCatId="cycle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E302E9D-FAE8-47DC-94C6-3C32948DDC58}">
      <dgm:prSet phldrT="[Text]"/>
      <dgm:spPr/>
      <dgm:t>
        <a:bodyPr/>
        <a:lstStyle/>
        <a:p>
          <a:r>
            <a:rPr lang="en-US" err="1"/>
            <a:t>Processi</a:t>
          </a:r>
          <a:r>
            <a:rPr lang="en-US"/>
            <a:t> </a:t>
          </a:r>
          <a:r>
            <a:rPr lang="en-US" err="1"/>
            <a:t>primari</a:t>
          </a:r>
          <a:endParaRPr lang="en-US"/>
        </a:p>
      </dgm:t>
    </dgm:pt>
    <dgm:pt modelId="{DE73751E-25C8-4E3D-BED7-CFD152993FF4}" type="parTrans" cxnId="{F57BEFC3-079D-4E0F-9AC1-E320034CC90F}">
      <dgm:prSet/>
      <dgm:spPr/>
      <dgm:t>
        <a:bodyPr/>
        <a:lstStyle/>
        <a:p>
          <a:endParaRPr lang="en-US"/>
        </a:p>
      </dgm:t>
    </dgm:pt>
    <dgm:pt modelId="{CC6E97E5-6E4D-48CA-BE7F-C077CE28ACF2}" type="sibTrans" cxnId="{F57BEFC3-079D-4E0F-9AC1-E320034CC90F}">
      <dgm:prSet/>
      <dgm:spPr/>
      <dgm:t>
        <a:bodyPr/>
        <a:lstStyle/>
        <a:p>
          <a:endParaRPr lang="en-US"/>
        </a:p>
      </dgm:t>
    </dgm:pt>
    <dgm:pt modelId="{9BA935A3-04A9-4B23-BB8D-879DFDC6A734}">
      <dgm:prSet phldrT="[Text]"/>
      <dgm:spPr/>
      <dgm:t>
        <a:bodyPr/>
        <a:lstStyle/>
        <a:p>
          <a:r>
            <a:rPr lang="en-US" err="1"/>
            <a:t>Attività</a:t>
          </a:r>
          <a:r>
            <a:rPr lang="en-US"/>
            <a:t> operative</a:t>
          </a:r>
        </a:p>
      </dgm:t>
    </dgm:pt>
    <dgm:pt modelId="{4A94DC72-3913-4A63-A376-2160E1199692}" type="parTrans" cxnId="{8880425F-0418-485F-AFC4-A7526B16E06F}">
      <dgm:prSet/>
      <dgm:spPr/>
      <dgm:t>
        <a:bodyPr/>
        <a:lstStyle/>
        <a:p>
          <a:endParaRPr lang="en-US"/>
        </a:p>
      </dgm:t>
    </dgm:pt>
    <dgm:pt modelId="{BF2C90C1-AD14-4273-9BD1-BA5463A827DB}" type="sibTrans" cxnId="{8880425F-0418-485F-AFC4-A7526B16E06F}">
      <dgm:prSet/>
      <dgm:spPr/>
      <dgm:t>
        <a:bodyPr/>
        <a:lstStyle/>
        <a:p>
          <a:endParaRPr lang="en-US"/>
        </a:p>
      </dgm:t>
    </dgm:pt>
    <dgm:pt modelId="{DD4278EE-4C1E-4352-A323-AF21603BE3A9}">
      <dgm:prSet phldrT="[Text]"/>
      <dgm:spPr/>
      <dgm:t>
        <a:bodyPr/>
        <a:lstStyle/>
        <a:p>
          <a:r>
            <a:rPr lang="en-US"/>
            <a:t>Logistica in </a:t>
          </a:r>
          <a:r>
            <a:rPr lang="en-US" err="1"/>
            <a:t>uscita</a:t>
          </a:r>
          <a:endParaRPr lang="en-US"/>
        </a:p>
      </dgm:t>
    </dgm:pt>
    <dgm:pt modelId="{80D8E021-65F4-4C16-B563-A60F95C9C20A}" type="parTrans" cxnId="{4FFDD524-20C5-4A97-8759-552E24B13145}">
      <dgm:prSet/>
      <dgm:spPr/>
      <dgm:t>
        <a:bodyPr/>
        <a:lstStyle/>
        <a:p>
          <a:endParaRPr lang="en-US"/>
        </a:p>
      </dgm:t>
    </dgm:pt>
    <dgm:pt modelId="{6A247073-EC2F-4AB5-A8C2-BFBCFF89A4BC}" type="sibTrans" cxnId="{4FFDD524-20C5-4A97-8759-552E24B13145}">
      <dgm:prSet/>
      <dgm:spPr/>
      <dgm:t>
        <a:bodyPr/>
        <a:lstStyle/>
        <a:p>
          <a:endParaRPr lang="en-US"/>
        </a:p>
      </dgm:t>
    </dgm:pt>
    <dgm:pt modelId="{672E524D-AE9F-4BC2-85C2-0551A46A2368}">
      <dgm:prSet phldrT="[Text]"/>
      <dgm:spPr/>
      <dgm:t>
        <a:bodyPr/>
        <a:lstStyle/>
        <a:p>
          <a:r>
            <a:rPr lang="en-US"/>
            <a:t>Marketing e </a:t>
          </a:r>
          <a:r>
            <a:rPr lang="en-US" err="1"/>
            <a:t>vendite</a:t>
          </a:r>
          <a:endParaRPr lang="en-US"/>
        </a:p>
      </dgm:t>
    </dgm:pt>
    <dgm:pt modelId="{06F92D0F-BA7C-4371-AC94-AAE3D8A83FF2}" type="parTrans" cxnId="{F12C13BF-E46D-464F-9303-4A688027249B}">
      <dgm:prSet/>
      <dgm:spPr/>
      <dgm:t>
        <a:bodyPr/>
        <a:lstStyle/>
        <a:p>
          <a:endParaRPr lang="en-US"/>
        </a:p>
      </dgm:t>
    </dgm:pt>
    <dgm:pt modelId="{D56E4B94-C2F5-4070-BFAC-1CB0DCB34B05}" type="sibTrans" cxnId="{F12C13BF-E46D-464F-9303-4A688027249B}">
      <dgm:prSet/>
      <dgm:spPr/>
      <dgm:t>
        <a:bodyPr/>
        <a:lstStyle/>
        <a:p>
          <a:endParaRPr lang="en-US"/>
        </a:p>
      </dgm:t>
    </dgm:pt>
    <dgm:pt modelId="{B6750297-69D2-436A-989E-0AA81A9DF788}">
      <dgm:prSet phldrT="[Text]"/>
      <dgm:spPr/>
      <dgm:t>
        <a:bodyPr/>
        <a:lstStyle/>
        <a:p>
          <a:r>
            <a:rPr lang="en-US" err="1"/>
            <a:t>Assistenza</a:t>
          </a:r>
          <a:r>
            <a:rPr lang="en-US"/>
            <a:t> al </a:t>
          </a:r>
          <a:r>
            <a:rPr lang="en-US" err="1"/>
            <a:t>cliente</a:t>
          </a:r>
          <a:r>
            <a:rPr lang="en-US"/>
            <a:t> e </a:t>
          </a:r>
          <a:r>
            <a:rPr lang="en-US" err="1"/>
            <a:t>servizi</a:t>
          </a:r>
          <a:r>
            <a:rPr lang="en-US"/>
            <a:t> </a:t>
          </a:r>
        </a:p>
      </dgm:t>
    </dgm:pt>
    <dgm:pt modelId="{0F7F63C8-BB26-46C8-9F76-A91D5A713A59}" type="parTrans" cxnId="{5DB41A54-95F1-4BE0-AC8F-9D06E91FF502}">
      <dgm:prSet/>
      <dgm:spPr/>
      <dgm:t>
        <a:bodyPr/>
        <a:lstStyle/>
        <a:p>
          <a:endParaRPr lang="en-US"/>
        </a:p>
      </dgm:t>
    </dgm:pt>
    <dgm:pt modelId="{C8BA1F4C-E906-4404-8BEF-B4C730EEA2D9}" type="sibTrans" cxnId="{5DB41A54-95F1-4BE0-AC8F-9D06E91FF502}">
      <dgm:prSet/>
      <dgm:spPr/>
      <dgm:t>
        <a:bodyPr/>
        <a:lstStyle/>
        <a:p>
          <a:endParaRPr lang="en-US"/>
        </a:p>
      </dgm:t>
    </dgm:pt>
    <dgm:pt modelId="{47DCBF12-5850-7947-B777-EFC7EC4A3B4E}">
      <dgm:prSet/>
      <dgm:spPr/>
      <dgm:t>
        <a:bodyPr/>
        <a:lstStyle/>
        <a:p>
          <a:r>
            <a:rPr lang="it-IT"/>
            <a:t>Logistica in ingresso</a:t>
          </a:r>
        </a:p>
      </dgm:t>
    </dgm:pt>
    <dgm:pt modelId="{0EB3CA8D-43B3-F349-ACF5-6EF275408E43}" type="parTrans" cxnId="{8130EB9C-CFA7-2C4C-9C19-313ED46B807B}">
      <dgm:prSet/>
      <dgm:spPr/>
      <dgm:t>
        <a:bodyPr/>
        <a:lstStyle/>
        <a:p>
          <a:endParaRPr lang="it-IT"/>
        </a:p>
      </dgm:t>
    </dgm:pt>
    <dgm:pt modelId="{CCB2D4D8-6ABE-7745-928C-2D8D7592147E}" type="sibTrans" cxnId="{8130EB9C-CFA7-2C4C-9C19-313ED46B807B}">
      <dgm:prSet/>
      <dgm:spPr/>
      <dgm:t>
        <a:bodyPr/>
        <a:lstStyle/>
        <a:p>
          <a:endParaRPr lang="it-IT"/>
        </a:p>
      </dgm:t>
    </dgm:pt>
    <dgm:pt modelId="{4D759782-2A99-41F0-B9C3-03A336EFA980}" type="pres">
      <dgm:prSet presAssocID="{153CAD45-34C5-4A3A-A9C8-DC1A507303E1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9F258FD-D1EC-4D06-9C56-BCC70A6BDDCB}" type="pres">
      <dgm:prSet presAssocID="{3E302E9D-FAE8-47DC-94C6-3C32948DDC58}" presName="centerShape" presStyleLbl="node0" presStyleIdx="0" presStyleCnt="1"/>
      <dgm:spPr/>
    </dgm:pt>
    <dgm:pt modelId="{A3C38A0F-52EA-493F-8BD7-EAEC1AE99CB6}" type="pres">
      <dgm:prSet presAssocID="{4A94DC72-3913-4A63-A376-2160E1199692}" presName="parTrans" presStyleLbl="sibTrans2D1" presStyleIdx="0" presStyleCnt="5"/>
      <dgm:spPr/>
    </dgm:pt>
    <dgm:pt modelId="{F13507E5-6F28-4202-95F3-A3C56E25B301}" type="pres">
      <dgm:prSet presAssocID="{4A94DC72-3913-4A63-A376-2160E1199692}" presName="connectorText" presStyleLbl="sibTrans2D1" presStyleIdx="0" presStyleCnt="5"/>
      <dgm:spPr/>
    </dgm:pt>
    <dgm:pt modelId="{52291E47-ACB5-4B38-9B03-8B1560DFD0CC}" type="pres">
      <dgm:prSet presAssocID="{9BA935A3-04A9-4B23-BB8D-879DFDC6A734}" presName="node" presStyleLbl="node1" presStyleIdx="0" presStyleCnt="5">
        <dgm:presLayoutVars>
          <dgm:bulletEnabled val="1"/>
        </dgm:presLayoutVars>
      </dgm:prSet>
      <dgm:spPr/>
    </dgm:pt>
    <dgm:pt modelId="{6692948A-20AD-4E18-B833-65A5C7A04432}" type="pres">
      <dgm:prSet presAssocID="{80D8E021-65F4-4C16-B563-A60F95C9C20A}" presName="parTrans" presStyleLbl="sibTrans2D1" presStyleIdx="1" presStyleCnt="5"/>
      <dgm:spPr/>
    </dgm:pt>
    <dgm:pt modelId="{03D79A97-AA58-4F67-8F80-27E5F9CBC896}" type="pres">
      <dgm:prSet presAssocID="{80D8E021-65F4-4C16-B563-A60F95C9C20A}" presName="connectorText" presStyleLbl="sibTrans2D1" presStyleIdx="1" presStyleCnt="5"/>
      <dgm:spPr/>
    </dgm:pt>
    <dgm:pt modelId="{59B57A1D-F10F-4506-AE16-3BAB87B75C43}" type="pres">
      <dgm:prSet presAssocID="{DD4278EE-4C1E-4352-A323-AF21603BE3A9}" presName="node" presStyleLbl="node1" presStyleIdx="1" presStyleCnt="5">
        <dgm:presLayoutVars>
          <dgm:bulletEnabled val="1"/>
        </dgm:presLayoutVars>
      </dgm:prSet>
      <dgm:spPr/>
    </dgm:pt>
    <dgm:pt modelId="{6F0CD613-B859-42A2-B779-B689A9C2E97D}" type="pres">
      <dgm:prSet presAssocID="{06F92D0F-BA7C-4371-AC94-AAE3D8A83FF2}" presName="parTrans" presStyleLbl="sibTrans2D1" presStyleIdx="2" presStyleCnt="5"/>
      <dgm:spPr/>
    </dgm:pt>
    <dgm:pt modelId="{E892800B-F5E1-4AF3-A0AF-EEF4DF30EC5E}" type="pres">
      <dgm:prSet presAssocID="{06F92D0F-BA7C-4371-AC94-AAE3D8A83FF2}" presName="connectorText" presStyleLbl="sibTrans2D1" presStyleIdx="2" presStyleCnt="5"/>
      <dgm:spPr/>
    </dgm:pt>
    <dgm:pt modelId="{5EF0C77B-BF09-4B25-B4B2-9AAB6D5E6B51}" type="pres">
      <dgm:prSet presAssocID="{672E524D-AE9F-4BC2-85C2-0551A46A2368}" presName="node" presStyleLbl="node1" presStyleIdx="2" presStyleCnt="5">
        <dgm:presLayoutVars>
          <dgm:bulletEnabled val="1"/>
        </dgm:presLayoutVars>
      </dgm:prSet>
      <dgm:spPr/>
    </dgm:pt>
    <dgm:pt modelId="{BCFDFF25-F2E7-48EE-9D65-A9BA155A4ACB}" type="pres">
      <dgm:prSet presAssocID="{0F7F63C8-BB26-46C8-9F76-A91D5A713A59}" presName="parTrans" presStyleLbl="sibTrans2D1" presStyleIdx="3" presStyleCnt="5"/>
      <dgm:spPr/>
    </dgm:pt>
    <dgm:pt modelId="{8DBD129C-C7A8-4A4C-91AC-BED930E0B115}" type="pres">
      <dgm:prSet presAssocID="{0F7F63C8-BB26-46C8-9F76-A91D5A713A59}" presName="connectorText" presStyleLbl="sibTrans2D1" presStyleIdx="3" presStyleCnt="5"/>
      <dgm:spPr/>
    </dgm:pt>
    <dgm:pt modelId="{B91DD6F8-103A-4071-AE32-E4A21C7D0795}" type="pres">
      <dgm:prSet presAssocID="{B6750297-69D2-436A-989E-0AA81A9DF788}" presName="node" presStyleLbl="node1" presStyleIdx="3" presStyleCnt="5">
        <dgm:presLayoutVars>
          <dgm:bulletEnabled val="1"/>
        </dgm:presLayoutVars>
      </dgm:prSet>
      <dgm:spPr/>
    </dgm:pt>
    <dgm:pt modelId="{591C2988-02D5-1B44-96E8-E52950EF6796}" type="pres">
      <dgm:prSet presAssocID="{0EB3CA8D-43B3-F349-ACF5-6EF275408E43}" presName="parTrans" presStyleLbl="sibTrans2D1" presStyleIdx="4" presStyleCnt="5"/>
      <dgm:spPr/>
    </dgm:pt>
    <dgm:pt modelId="{D722914B-19A2-C54D-8A71-A7E32FF2FAA1}" type="pres">
      <dgm:prSet presAssocID="{0EB3CA8D-43B3-F349-ACF5-6EF275408E43}" presName="connectorText" presStyleLbl="sibTrans2D1" presStyleIdx="4" presStyleCnt="5"/>
      <dgm:spPr/>
    </dgm:pt>
    <dgm:pt modelId="{A4C1E03C-E323-5846-87B6-BBF29C389D5C}" type="pres">
      <dgm:prSet presAssocID="{47DCBF12-5850-7947-B777-EFC7EC4A3B4E}" presName="node" presStyleLbl="node1" presStyleIdx="4" presStyleCnt="5">
        <dgm:presLayoutVars>
          <dgm:bulletEnabled val="1"/>
        </dgm:presLayoutVars>
      </dgm:prSet>
      <dgm:spPr/>
    </dgm:pt>
  </dgm:ptLst>
  <dgm:cxnLst>
    <dgm:cxn modelId="{E34F0508-DA33-4F94-9CCA-714F14CAAEE6}" type="presOf" srcId="{4A94DC72-3913-4A63-A376-2160E1199692}" destId="{F13507E5-6F28-4202-95F3-A3C56E25B301}" srcOrd="1" destOrd="0" presId="urn:microsoft.com/office/officeart/2005/8/layout/radial5"/>
    <dgm:cxn modelId="{4FFDD524-20C5-4A97-8759-552E24B13145}" srcId="{3E302E9D-FAE8-47DC-94C6-3C32948DDC58}" destId="{DD4278EE-4C1E-4352-A323-AF21603BE3A9}" srcOrd="1" destOrd="0" parTransId="{80D8E021-65F4-4C16-B563-A60F95C9C20A}" sibTransId="{6A247073-EC2F-4AB5-A8C2-BFBCFF89A4BC}"/>
    <dgm:cxn modelId="{B158462A-B45C-4997-8180-5387889428F1}" type="presOf" srcId="{80D8E021-65F4-4C16-B563-A60F95C9C20A}" destId="{6692948A-20AD-4E18-B833-65A5C7A04432}" srcOrd="0" destOrd="0" presId="urn:microsoft.com/office/officeart/2005/8/layout/radial5"/>
    <dgm:cxn modelId="{E2993F35-0A2D-4D03-8A9E-3987BAE2FFAC}" type="presOf" srcId="{3E302E9D-FAE8-47DC-94C6-3C32948DDC58}" destId="{E9F258FD-D1EC-4D06-9C56-BCC70A6BDDCB}" srcOrd="0" destOrd="0" presId="urn:microsoft.com/office/officeart/2005/8/layout/radial5"/>
    <dgm:cxn modelId="{9972213B-8CB8-A04F-AD14-A9F2F9997A7E}" type="presOf" srcId="{47DCBF12-5850-7947-B777-EFC7EC4A3B4E}" destId="{A4C1E03C-E323-5846-87B6-BBF29C389D5C}" srcOrd="0" destOrd="0" presId="urn:microsoft.com/office/officeart/2005/8/layout/radial5"/>
    <dgm:cxn modelId="{55DEA046-39BE-47C2-A4C6-66CC0AF91ED1}" type="presOf" srcId="{DD4278EE-4C1E-4352-A323-AF21603BE3A9}" destId="{59B57A1D-F10F-4506-AE16-3BAB87B75C43}" srcOrd="0" destOrd="0" presId="urn:microsoft.com/office/officeart/2005/8/layout/radial5"/>
    <dgm:cxn modelId="{94C2B84D-9AA1-415E-85F9-870631FC9B38}" type="presOf" srcId="{0F7F63C8-BB26-46C8-9F76-A91D5A713A59}" destId="{BCFDFF25-F2E7-48EE-9D65-A9BA155A4ACB}" srcOrd="0" destOrd="0" presId="urn:microsoft.com/office/officeart/2005/8/layout/radial5"/>
    <dgm:cxn modelId="{5DB41A54-95F1-4BE0-AC8F-9D06E91FF502}" srcId="{3E302E9D-FAE8-47DC-94C6-3C32948DDC58}" destId="{B6750297-69D2-436A-989E-0AA81A9DF788}" srcOrd="3" destOrd="0" parTransId="{0F7F63C8-BB26-46C8-9F76-A91D5A713A59}" sibTransId="{C8BA1F4C-E906-4404-8BEF-B4C730EEA2D9}"/>
    <dgm:cxn modelId="{8880425F-0418-485F-AFC4-A7526B16E06F}" srcId="{3E302E9D-FAE8-47DC-94C6-3C32948DDC58}" destId="{9BA935A3-04A9-4B23-BB8D-879DFDC6A734}" srcOrd="0" destOrd="0" parTransId="{4A94DC72-3913-4A63-A376-2160E1199692}" sibTransId="{BF2C90C1-AD14-4273-9BD1-BA5463A827DB}"/>
    <dgm:cxn modelId="{5D251577-2567-644A-B846-5E02B4CB4278}" type="presOf" srcId="{0EB3CA8D-43B3-F349-ACF5-6EF275408E43}" destId="{D722914B-19A2-C54D-8A71-A7E32FF2FAA1}" srcOrd="1" destOrd="0" presId="urn:microsoft.com/office/officeart/2005/8/layout/radial5"/>
    <dgm:cxn modelId="{3C4B8485-04E0-4484-AE11-F0E8B1745CAA}" type="presOf" srcId="{153CAD45-34C5-4A3A-A9C8-DC1A507303E1}" destId="{4D759782-2A99-41F0-B9C3-03A336EFA980}" srcOrd="0" destOrd="0" presId="urn:microsoft.com/office/officeart/2005/8/layout/radial5"/>
    <dgm:cxn modelId="{8130EB9C-CFA7-2C4C-9C19-313ED46B807B}" srcId="{3E302E9D-FAE8-47DC-94C6-3C32948DDC58}" destId="{47DCBF12-5850-7947-B777-EFC7EC4A3B4E}" srcOrd="4" destOrd="0" parTransId="{0EB3CA8D-43B3-F349-ACF5-6EF275408E43}" sibTransId="{CCB2D4D8-6ABE-7745-928C-2D8D7592147E}"/>
    <dgm:cxn modelId="{09B3F49D-7D13-4FB7-98ED-E3BA574AB76F}" type="presOf" srcId="{80D8E021-65F4-4C16-B563-A60F95C9C20A}" destId="{03D79A97-AA58-4F67-8F80-27E5F9CBC896}" srcOrd="1" destOrd="0" presId="urn:microsoft.com/office/officeart/2005/8/layout/radial5"/>
    <dgm:cxn modelId="{FE973B9F-ADD5-42ED-B2E7-B2C92D14B151}" type="presOf" srcId="{0F7F63C8-BB26-46C8-9F76-A91D5A713A59}" destId="{8DBD129C-C7A8-4A4C-91AC-BED930E0B115}" srcOrd="1" destOrd="0" presId="urn:microsoft.com/office/officeart/2005/8/layout/radial5"/>
    <dgm:cxn modelId="{2501F1A5-8679-4863-8A1B-3430AEFCA536}" type="presOf" srcId="{9BA935A3-04A9-4B23-BB8D-879DFDC6A734}" destId="{52291E47-ACB5-4B38-9B03-8B1560DFD0CC}" srcOrd="0" destOrd="0" presId="urn:microsoft.com/office/officeart/2005/8/layout/radial5"/>
    <dgm:cxn modelId="{E3E861AD-7139-4895-A3A2-FAC8B6F43E3A}" type="presOf" srcId="{06F92D0F-BA7C-4371-AC94-AAE3D8A83FF2}" destId="{E892800B-F5E1-4AF3-A0AF-EEF4DF30EC5E}" srcOrd="1" destOrd="0" presId="urn:microsoft.com/office/officeart/2005/8/layout/radial5"/>
    <dgm:cxn modelId="{97C14FB5-1670-8041-B991-3EE72ECFD504}" type="presOf" srcId="{0EB3CA8D-43B3-F349-ACF5-6EF275408E43}" destId="{591C2988-02D5-1B44-96E8-E52950EF6796}" srcOrd="0" destOrd="0" presId="urn:microsoft.com/office/officeart/2005/8/layout/radial5"/>
    <dgm:cxn modelId="{F12C13BF-E46D-464F-9303-4A688027249B}" srcId="{3E302E9D-FAE8-47DC-94C6-3C32948DDC58}" destId="{672E524D-AE9F-4BC2-85C2-0551A46A2368}" srcOrd="2" destOrd="0" parTransId="{06F92D0F-BA7C-4371-AC94-AAE3D8A83FF2}" sibTransId="{D56E4B94-C2F5-4070-BFAC-1CB0DCB34B05}"/>
    <dgm:cxn modelId="{F57BEFC3-079D-4E0F-9AC1-E320034CC90F}" srcId="{153CAD45-34C5-4A3A-A9C8-DC1A507303E1}" destId="{3E302E9D-FAE8-47DC-94C6-3C32948DDC58}" srcOrd="0" destOrd="0" parTransId="{DE73751E-25C8-4E3D-BED7-CFD152993FF4}" sibTransId="{CC6E97E5-6E4D-48CA-BE7F-C077CE28ACF2}"/>
    <dgm:cxn modelId="{405A44DC-088C-4200-8A3B-E543E5289ACF}" type="presOf" srcId="{06F92D0F-BA7C-4371-AC94-AAE3D8A83FF2}" destId="{6F0CD613-B859-42A2-B779-B689A9C2E97D}" srcOrd="0" destOrd="0" presId="urn:microsoft.com/office/officeart/2005/8/layout/radial5"/>
    <dgm:cxn modelId="{1DD317DE-44A7-4C8E-B5B3-972E03B8620D}" type="presOf" srcId="{672E524D-AE9F-4BC2-85C2-0551A46A2368}" destId="{5EF0C77B-BF09-4B25-B4B2-9AAB6D5E6B51}" srcOrd="0" destOrd="0" presId="urn:microsoft.com/office/officeart/2005/8/layout/radial5"/>
    <dgm:cxn modelId="{777A9CE2-CDC9-4976-9248-0D2EA200108E}" type="presOf" srcId="{B6750297-69D2-436A-989E-0AA81A9DF788}" destId="{B91DD6F8-103A-4071-AE32-E4A21C7D0795}" srcOrd="0" destOrd="0" presId="urn:microsoft.com/office/officeart/2005/8/layout/radial5"/>
    <dgm:cxn modelId="{81B468EA-2504-41C0-996F-06728BAD4E51}" type="presOf" srcId="{4A94DC72-3913-4A63-A376-2160E1199692}" destId="{A3C38A0F-52EA-493F-8BD7-EAEC1AE99CB6}" srcOrd="0" destOrd="0" presId="urn:microsoft.com/office/officeart/2005/8/layout/radial5"/>
    <dgm:cxn modelId="{A5F6FF85-9DB3-4A16-82E3-3B3D1C1E2B4E}" type="presParOf" srcId="{4D759782-2A99-41F0-B9C3-03A336EFA980}" destId="{E9F258FD-D1EC-4D06-9C56-BCC70A6BDDCB}" srcOrd="0" destOrd="0" presId="urn:microsoft.com/office/officeart/2005/8/layout/radial5"/>
    <dgm:cxn modelId="{93A5E5B4-FD7D-40C8-8BD1-413C9F4C3DF1}" type="presParOf" srcId="{4D759782-2A99-41F0-B9C3-03A336EFA980}" destId="{A3C38A0F-52EA-493F-8BD7-EAEC1AE99CB6}" srcOrd="1" destOrd="0" presId="urn:microsoft.com/office/officeart/2005/8/layout/radial5"/>
    <dgm:cxn modelId="{69CBB834-0912-473C-BCE6-2EB9F33B2066}" type="presParOf" srcId="{A3C38A0F-52EA-493F-8BD7-EAEC1AE99CB6}" destId="{F13507E5-6F28-4202-95F3-A3C56E25B301}" srcOrd="0" destOrd="0" presId="urn:microsoft.com/office/officeart/2005/8/layout/radial5"/>
    <dgm:cxn modelId="{DDB77A5A-F292-4645-8D92-B1321CF05BCF}" type="presParOf" srcId="{4D759782-2A99-41F0-B9C3-03A336EFA980}" destId="{52291E47-ACB5-4B38-9B03-8B1560DFD0CC}" srcOrd="2" destOrd="0" presId="urn:microsoft.com/office/officeart/2005/8/layout/radial5"/>
    <dgm:cxn modelId="{543E57BE-467C-4786-A17C-B2DCF35958E9}" type="presParOf" srcId="{4D759782-2A99-41F0-B9C3-03A336EFA980}" destId="{6692948A-20AD-4E18-B833-65A5C7A04432}" srcOrd="3" destOrd="0" presId="urn:microsoft.com/office/officeart/2005/8/layout/radial5"/>
    <dgm:cxn modelId="{83BE45B5-B244-4430-A4D3-8A9CA029CAF2}" type="presParOf" srcId="{6692948A-20AD-4E18-B833-65A5C7A04432}" destId="{03D79A97-AA58-4F67-8F80-27E5F9CBC896}" srcOrd="0" destOrd="0" presId="urn:microsoft.com/office/officeart/2005/8/layout/radial5"/>
    <dgm:cxn modelId="{1E3EFC25-3947-4F10-9552-0BE13E1489D6}" type="presParOf" srcId="{4D759782-2A99-41F0-B9C3-03A336EFA980}" destId="{59B57A1D-F10F-4506-AE16-3BAB87B75C43}" srcOrd="4" destOrd="0" presId="urn:microsoft.com/office/officeart/2005/8/layout/radial5"/>
    <dgm:cxn modelId="{FA4FCB9E-2360-4F08-A26C-319B9C47ADE8}" type="presParOf" srcId="{4D759782-2A99-41F0-B9C3-03A336EFA980}" destId="{6F0CD613-B859-42A2-B779-B689A9C2E97D}" srcOrd="5" destOrd="0" presId="urn:microsoft.com/office/officeart/2005/8/layout/radial5"/>
    <dgm:cxn modelId="{52D2CB37-6A40-40BE-B991-5587CADCC696}" type="presParOf" srcId="{6F0CD613-B859-42A2-B779-B689A9C2E97D}" destId="{E892800B-F5E1-4AF3-A0AF-EEF4DF30EC5E}" srcOrd="0" destOrd="0" presId="urn:microsoft.com/office/officeart/2005/8/layout/radial5"/>
    <dgm:cxn modelId="{DC4373A0-ECD0-44AB-8303-54FD3BE1071C}" type="presParOf" srcId="{4D759782-2A99-41F0-B9C3-03A336EFA980}" destId="{5EF0C77B-BF09-4B25-B4B2-9AAB6D5E6B51}" srcOrd="6" destOrd="0" presId="urn:microsoft.com/office/officeart/2005/8/layout/radial5"/>
    <dgm:cxn modelId="{C8521E8D-B374-4937-B26F-BB958C9D4358}" type="presParOf" srcId="{4D759782-2A99-41F0-B9C3-03A336EFA980}" destId="{BCFDFF25-F2E7-48EE-9D65-A9BA155A4ACB}" srcOrd="7" destOrd="0" presId="urn:microsoft.com/office/officeart/2005/8/layout/radial5"/>
    <dgm:cxn modelId="{9A1EA2BB-0579-48BA-A2C6-8E1B9845B17C}" type="presParOf" srcId="{BCFDFF25-F2E7-48EE-9D65-A9BA155A4ACB}" destId="{8DBD129C-C7A8-4A4C-91AC-BED930E0B115}" srcOrd="0" destOrd="0" presId="urn:microsoft.com/office/officeart/2005/8/layout/radial5"/>
    <dgm:cxn modelId="{590FEF7D-362A-4E12-96C9-45C5CA0C24DC}" type="presParOf" srcId="{4D759782-2A99-41F0-B9C3-03A336EFA980}" destId="{B91DD6F8-103A-4071-AE32-E4A21C7D0795}" srcOrd="8" destOrd="0" presId="urn:microsoft.com/office/officeart/2005/8/layout/radial5"/>
    <dgm:cxn modelId="{FE37C164-94AA-4E48-9EBF-269627AB24E9}" type="presParOf" srcId="{4D759782-2A99-41F0-B9C3-03A336EFA980}" destId="{591C2988-02D5-1B44-96E8-E52950EF6796}" srcOrd="9" destOrd="0" presId="urn:microsoft.com/office/officeart/2005/8/layout/radial5"/>
    <dgm:cxn modelId="{39E62A60-7626-0146-9531-220EE6C5E1C9}" type="presParOf" srcId="{591C2988-02D5-1B44-96E8-E52950EF6796}" destId="{D722914B-19A2-C54D-8A71-A7E32FF2FAA1}" srcOrd="0" destOrd="0" presId="urn:microsoft.com/office/officeart/2005/8/layout/radial5"/>
    <dgm:cxn modelId="{54D5BA62-0F12-7144-8A69-70093BE8C65C}" type="presParOf" srcId="{4D759782-2A99-41F0-B9C3-03A336EFA980}" destId="{A4C1E03C-E323-5846-87B6-BBF29C389D5C}" srcOrd="1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53CAD45-34C5-4A3A-A9C8-DC1A507303E1}" type="doc">
      <dgm:prSet loTypeId="urn:microsoft.com/office/officeart/2005/8/layout/radial5" loCatId="cycle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BA935A3-04A9-4B23-BB8D-879DFDC6A734}">
      <dgm:prSet phldrT="[Text]"/>
      <dgm:spPr/>
      <dgm:t>
        <a:bodyPr/>
        <a:lstStyle/>
        <a:p>
          <a:r>
            <a:rPr lang="en-US" err="1"/>
            <a:t>Processi</a:t>
          </a:r>
          <a:r>
            <a:rPr lang="en-US"/>
            <a:t> di </a:t>
          </a:r>
          <a:r>
            <a:rPr lang="en-US" err="1"/>
            <a:t>supporto</a:t>
          </a:r>
          <a:endParaRPr lang="en-US"/>
        </a:p>
      </dgm:t>
    </dgm:pt>
    <dgm:pt modelId="{4A94DC72-3913-4A63-A376-2160E1199692}" type="parTrans" cxnId="{8880425F-0418-485F-AFC4-A7526B16E06F}">
      <dgm:prSet/>
      <dgm:spPr/>
      <dgm:t>
        <a:bodyPr/>
        <a:lstStyle/>
        <a:p>
          <a:endParaRPr lang="en-US"/>
        </a:p>
      </dgm:t>
    </dgm:pt>
    <dgm:pt modelId="{BF2C90C1-AD14-4273-9BD1-BA5463A827DB}" type="sibTrans" cxnId="{8880425F-0418-485F-AFC4-A7526B16E06F}">
      <dgm:prSet/>
      <dgm:spPr/>
      <dgm:t>
        <a:bodyPr/>
        <a:lstStyle/>
        <a:p>
          <a:endParaRPr lang="en-US"/>
        </a:p>
      </dgm:t>
    </dgm:pt>
    <dgm:pt modelId="{DD4278EE-4C1E-4352-A323-AF21603BE3A9}">
      <dgm:prSet phldrT="[Text]"/>
      <dgm:spPr/>
      <dgm:t>
        <a:bodyPr/>
        <a:lstStyle/>
        <a:p>
          <a:r>
            <a:rPr lang="en-US" err="1"/>
            <a:t>Approvigionamenti</a:t>
          </a:r>
          <a:endParaRPr lang="en-US"/>
        </a:p>
      </dgm:t>
    </dgm:pt>
    <dgm:pt modelId="{80D8E021-65F4-4C16-B563-A60F95C9C20A}" type="parTrans" cxnId="{4FFDD524-20C5-4A97-8759-552E24B13145}">
      <dgm:prSet/>
      <dgm:spPr/>
      <dgm:t>
        <a:bodyPr/>
        <a:lstStyle/>
        <a:p>
          <a:endParaRPr lang="en-US"/>
        </a:p>
      </dgm:t>
    </dgm:pt>
    <dgm:pt modelId="{6A247073-EC2F-4AB5-A8C2-BFBCFF89A4BC}" type="sibTrans" cxnId="{4FFDD524-20C5-4A97-8759-552E24B13145}">
      <dgm:prSet/>
      <dgm:spPr/>
      <dgm:t>
        <a:bodyPr/>
        <a:lstStyle/>
        <a:p>
          <a:endParaRPr lang="en-US"/>
        </a:p>
      </dgm:t>
    </dgm:pt>
    <dgm:pt modelId="{672E524D-AE9F-4BC2-85C2-0551A46A2368}">
      <dgm:prSet phldrT="[Text]"/>
      <dgm:spPr/>
      <dgm:t>
        <a:bodyPr/>
        <a:lstStyle/>
        <a:p>
          <a:r>
            <a:rPr lang="en-US" err="1"/>
            <a:t>Gestione</a:t>
          </a:r>
          <a:r>
            <a:rPr lang="en-US"/>
            <a:t> </a:t>
          </a:r>
          <a:r>
            <a:rPr lang="en-US" err="1"/>
            <a:t>delle</a:t>
          </a:r>
          <a:r>
            <a:rPr lang="en-US"/>
            <a:t> </a:t>
          </a:r>
          <a:r>
            <a:rPr lang="en-US" err="1"/>
            <a:t>risorse</a:t>
          </a:r>
          <a:r>
            <a:rPr lang="en-US"/>
            <a:t> </a:t>
          </a:r>
          <a:r>
            <a:rPr lang="en-US" err="1"/>
            <a:t>umane</a:t>
          </a:r>
          <a:endParaRPr lang="en-US"/>
        </a:p>
      </dgm:t>
    </dgm:pt>
    <dgm:pt modelId="{06F92D0F-BA7C-4371-AC94-AAE3D8A83FF2}" type="parTrans" cxnId="{F12C13BF-E46D-464F-9303-4A688027249B}">
      <dgm:prSet/>
      <dgm:spPr/>
      <dgm:t>
        <a:bodyPr/>
        <a:lstStyle/>
        <a:p>
          <a:endParaRPr lang="en-US"/>
        </a:p>
      </dgm:t>
    </dgm:pt>
    <dgm:pt modelId="{D56E4B94-C2F5-4070-BFAC-1CB0DCB34B05}" type="sibTrans" cxnId="{F12C13BF-E46D-464F-9303-4A688027249B}">
      <dgm:prSet/>
      <dgm:spPr/>
      <dgm:t>
        <a:bodyPr/>
        <a:lstStyle/>
        <a:p>
          <a:endParaRPr lang="en-US"/>
        </a:p>
      </dgm:t>
    </dgm:pt>
    <dgm:pt modelId="{47DCBF12-5850-7947-B777-EFC7EC4A3B4E}">
      <dgm:prSet/>
      <dgm:spPr/>
      <dgm:t>
        <a:bodyPr/>
        <a:lstStyle/>
        <a:p>
          <a:r>
            <a:rPr lang="it-IT"/>
            <a:t>Sviluppo delle tecnologie</a:t>
          </a:r>
        </a:p>
      </dgm:t>
    </dgm:pt>
    <dgm:pt modelId="{0EB3CA8D-43B3-F349-ACF5-6EF275408E43}" type="parTrans" cxnId="{8130EB9C-CFA7-2C4C-9C19-313ED46B807B}">
      <dgm:prSet/>
      <dgm:spPr/>
      <dgm:t>
        <a:bodyPr/>
        <a:lstStyle/>
        <a:p>
          <a:endParaRPr lang="it-IT"/>
        </a:p>
      </dgm:t>
    </dgm:pt>
    <dgm:pt modelId="{CCB2D4D8-6ABE-7745-928C-2D8D7592147E}" type="sibTrans" cxnId="{8130EB9C-CFA7-2C4C-9C19-313ED46B807B}">
      <dgm:prSet/>
      <dgm:spPr/>
      <dgm:t>
        <a:bodyPr/>
        <a:lstStyle/>
        <a:p>
          <a:endParaRPr lang="it-IT"/>
        </a:p>
      </dgm:t>
    </dgm:pt>
    <dgm:pt modelId="{E5B16E2C-C6A5-3141-BFFE-4FF41C2F2CE7}">
      <dgm:prSet/>
      <dgm:spPr/>
      <dgm:t>
        <a:bodyPr/>
        <a:lstStyle/>
        <a:p>
          <a:r>
            <a:rPr lang="it-IT"/>
            <a:t>Attività infrastrutturali</a:t>
          </a:r>
        </a:p>
      </dgm:t>
    </dgm:pt>
    <dgm:pt modelId="{0FE079F2-1CA3-9C4B-A66D-D01E17C05CA0}" type="parTrans" cxnId="{53AEDF98-16F7-B546-911A-285D50195FE1}">
      <dgm:prSet/>
      <dgm:spPr/>
      <dgm:t>
        <a:bodyPr/>
        <a:lstStyle/>
        <a:p>
          <a:endParaRPr lang="it-IT"/>
        </a:p>
      </dgm:t>
    </dgm:pt>
    <dgm:pt modelId="{26EB1247-754F-9645-BC12-9953E215443D}" type="sibTrans" cxnId="{53AEDF98-16F7-B546-911A-285D50195FE1}">
      <dgm:prSet/>
      <dgm:spPr/>
      <dgm:t>
        <a:bodyPr/>
        <a:lstStyle/>
        <a:p>
          <a:endParaRPr lang="it-IT"/>
        </a:p>
      </dgm:t>
    </dgm:pt>
    <dgm:pt modelId="{4D759782-2A99-41F0-B9C3-03A336EFA980}" type="pres">
      <dgm:prSet presAssocID="{153CAD45-34C5-4A3A-A9C8-DC1A507303E1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20C0CDBD-B9F2-AE40-8C97-4C0E4058D065}" type="pres">
      <dgm:prSet presAssocID="{9BA935A3-04A9-4B23-BB8D-879DFDC6A734}" presName="centerShape" presStyleLbl="node0" presStyleIdx="0" presStyleCnt="1"/>
      <dgm:spPr/>
    </dgm:pt>
    <dgm:pt modelId="{6692948A-20AD-4E18-B833-65A5C7A04432}" type="pres">
      <dgm:prSet presAssocID="{80D8E021-65F4-4C16-B563-A60F95C9C20A}" presName="parTrans" presStyleLbl="sibTrans2D1" presStyleIdx="0" presStyleCnt="4"/>
      <dgm:spPr/>
    </dgm:pt>
    <dgm:pt modelId="{03D79A97-AA58-4F67-8F80-27E5F9CBC896}" type="pres">
      <dgm:prSet presAssocID="{80D8E021-65F4-4C16-B563-A60F95C9C20A}" presName="connectorText" presStyleLbl="sibTrans2D1" presStyleIdx="0" presStyleCnt="4"/>
      <dgm:spPr/>
    </dgm:pt>
    <dgm:pt modelId="{59B57A1D-F10F-4506-AE16-3BAB87B75C43}" type="pres">
      <dgm:prSet presAssocID="{DD4278EE-4C1E-4352-A323-AF21603BE3A9}" presName="node" presStyleLbl="node1" presStyleIdx="0" presStyleCnt="4">
        <dgm:presLayoutVars>
          <dgm:bulletEnabled val="1"/>
        </dgm:presLayoutVars>
      </dgm:prSet>
      <dgm:spPr/>
    </dgm:pt>
    <dgm:pt modelId="{6F0CD613-B859-42A2-B779-B689A9C2E97D}" type="pres">
      <dgm:prSet presAssocID="{06F92D0F-BA7C-4371-AC94-AAE3D8A83FF2}" presName="parTrans" presStyleLbl="sibTrans2D1" presStyleIdx="1" presStyleCnt="4"/>
      <dgm:spPr/>
    </dgm:pt>
    <dgm:pt modelId="{E892800B-F5E1-4AF3-A0AF-EEF4DF30EC5E}" type="pres">
      <dgm:prSet presAssocID="{06F92D0F-BA7C-4371-AC94-AAE3D8A83FF2}" presName="connectorText" presStyleLbl="sibTrans2D1" presStyleIdx="1" presStyleCnt="4"/>
      <dgm:spPr/>
    </dgm:pt>
    <dgm:pt modelId="{5EF0C77B-BF09-4B25-B4B2-9AAB6D5E6B51}" type="pres">
      <dgm:prSet presAssocID="{672E524D-AE9F-4BC2-85C2-0551A46A2368}" presName="node" presStyleLbl="node1" presStyleIdx="1" presStyleCnt="4">
        <dgm:presLayoutVars>
          <dgm:bulletEnabled val="1"/>
        </dgm:presLayoutVars>
      </dgm:prSet>
      <dgm:spPr/>
    </dgm:pt>
    <dgm:pt modelId="{591C2988-02D5-1B44-96E8-E52950EF6796}" type="pres">
      <dgm:prSet presAssocID="{0EB3CA8D-43B3-F349-ACF5-6EF275408E43}" presName="parTrans" presStyleLbl="sibTrans2D1" presStyleIdx="2" presStyleCnt="4"/>
      <dgm:spPr/>
    </dgm:pt>
    <dgm:pt modelId="{D722914B-19A2-C54D-8A71-A7E32FF2FAA1}" type="pres">
      <dgm:prSet presAssocID="{0EB3CA8D-43B3-F349-ACF5-6EF275408E43}" presName="connectorText" presStyleLbl="sibTrans2D1" presStyleIdx="2" presStyleCnt="4"/>
      <dgm:spPr/>
    </dgm:pt>
    <dgm:pt modelId="{A4C1E03C-E323-5846-87B6-BBF29C389D5C}" type="pres">
      <dgm:prSet presAssocID="{47DCBF12-5850-7947-B777-EFC7EC4A3B4E}" presName="node" presStyleLbl="node1" presStyleIdx="2" presStyleCnt="4">
        <dgm:presLayoutVars>
          <dgm:bulletEnabled val="1"/>
        </dgm:presLayoutVars>
      </dgm:prSet>
      <dgm:spPr/>
    </dgm:pt>
    <dgm:pt modelId="{0DAE5D3D-C915-1944-ACCF-ACAD65212C84}" type="pres">
      <dgm:prSet presAssocID="{0FE079F2-1CA3-9C4B-A66D-D01E17C05CA0}" presName="parTrans" presStyleLbl="sibTrans2D1" presStyleIdx="3" presStyleCnt="4"/>
      <dgm:spPr/>
    </dgm:pt>
    <dgm:pt modelId="{23EE9054-6606-BC46-9096-CDC63D1C934B}" type="pres">
      <dgm:prSet presAssocID="{0FE079F2-1CA3-9C4B-A66D-D01E17C05CA0}" presName="connectorText" presStyleLbl="sibTrans2D1" presStyleIdx="3" presStyleCnt="4"/>
      <dgm:spPr/>
    </dgm:pt>
    <dgm:pt modelId="{10C52346-6F36-9C4A-BFF7-CDE9A030FAE9}" type="pres">
      <dgm:prSet presAssocID="{E5B16E2C-C6A5-3141-BFFE-4FF41C2F2CE7}" presName="node" presStyleLbl="node1" presStyleIdx="3" presStyleCnt="4">
        <dgm:presLayoutVars>
          <dgm:bulletEnabled val="1"/>
        </dgm:presLayoutVars>
      </dgm:prSet>
      <dgm:spPr/>
    </dgm:pt>
  </dgm:ptLst>
  <dgm:cxnLst>
    <dgm:cxn modelId="{4FFDD524-20C5-4A97-8759-552E24B13145}" srcId="{9BA935A3-04A9-4B23-BB8D-879DFDC6A734}" destId="{DD4278EE-4C1E-4352-A323-AF21603BE3A9}" srcOrd="0" destOrd="0" parTransId="{80D8E021-65F4-4C16-B563-A60F95C9C20A}" sibTransId="{6A247073-EC2F-4AB5-A8C2-BFBCFF89A4BC}"/>
    <dgm:cxn modelId="{B158462A-B45C-4997-8180-5387889428F1}" type="presOf" srcId="{80D8E021-65F4-4C16-B563-A60F95C9C20A}" destId="{6692948A-20AD-4E18-B833-65A5C7A04432}" srcOrd="0" destOrd="0" presId="urn:microsoft.com/office/officeart/2005/8/layout/radial5"/>
    <dgm:cxn modelId="{9972213B-8CB8-A04F-AD14-A9F2F9997A7E}" type="presOf" srcId="{47DCBF12-5850-7947-B777-EFC7EC4A3B4E}" destId="{A4C1E03C-E323-5846-87B6-BBF29C389D5C}" srcOrd="0" destOrd="0" presId="urn:microsoft.com/office/officeart/2005/8/layout/radial5"/>
    <dgm:cxn modelId="{55DEA046-39BE-47C2-A4C6-66CC0AF91ED1}" type="presOf" srcId="{DD4278EE-4C1E-4352-A323-AF21603BE3A9}" destId="{59B57A1D-F10F-4506-AE16-3BAB87B75C43}" srcOrd="0" destOrd="0" presId="urn:microsoft.com/office/officeart/2005/8/layout/radial5"/>
    <dgm:cxn modelId="{8880425F-0418-485F-AFC4-A7526B16E06F}" srcId="{153CAD45-34C5-4A3A-A9C8-DC1A507303E1}" destId="{9BA935A3-04A9-4B23-BB8D-879DFDC6A734}" srcOrd="0" destOrd="0" parTransId="{4A94DC72-3913-4A63-A376-2160E1199692}" sibTransId="{BF2C90C1-AD14-4273-9BD1-BA5463A827DB}"/>
    <dgm:cxn modelId="{2A1F0263-007A-5047-B406-49B1EC371368}" type="presOf" srcId="{0FE079F2-1CA3-9C4B-A66D-D01E17C05CA0}" destId="{23EE9054-6606-BC46-9096-CDC63D1C934B}" srcOrd="1" destOrd="0" presId="urn:microsoft.com/office/officeart/2005/8/layout/radial5"/>
    <dgm:cxn modelId="{5D251577-2567-644A-B846-5E02B4CB4278}" type="presOf" srcId="{0EB3CA8D-43B3-F349-ACF5-6EF275408E43}" destId="{D722914B-19A2-C54D-8A71-A7E32FF2FAA1}" srcOrd="1" destOrd="0" presId="urn:microsoft.com/office/officeart/2005/8/layout/radial5"/>
    <dgm:cxn modelId="{3C4B8485-04E0-4484-AE11-F0E8B1745CAA}" type="presOf" srcId="{153CAD45-34C5-4A3A-A9C8-DC1A507303E1}" destId="{4D759782-2A99-41F0-B9C3-03A336EFA980}" srcOrd="0" destOrd="0" presId="urn:microsoft.com/office/officeart/2005/8/layout/radial5"/>
    <dgm:cxn modelId="{53AEDF98-16F7-B546-911A-285D50195FE1}" srcId="{9BA935A3-04A9-4B23-BB8D-879DFDC6A734}" destId="{E5B16E2C-C6A5-3141-BFFE-4FF41C2F2CE7}" srcOrd="3" destOrd="0" parTransId="{0FE079F2-1CA3-9C4B-A66D-D01E17C05CA0}" sibTransId="{26EB1247-754F-9645-BC12-9953E215443D}"/>
    <dgm:cxn modelId="{8130EB9C-CFA7-2C4C-9C19-313ED46B807B}" srcId="{9BA935A3-04A9-4B23-BB8D-879DFDC6A734}" destId="{47DCBF12-5850-7947-B777-EFC7EC4A3B4E}" srcOrd="2" destOrd="0" parTransId="{0EB3CA8D-43B3-F349-ACF5-6EF275408E43}" sibTransId="{CCB2D4D8-6ABE-7745-928C-2D8D7592147E}"/>
    <dgm:cxn modelId="{09B3F49D-7D13-4FB7-98ED-E3BA574AB76F}" type="presOf" srcId="{80D8E021-65F4-4C16-B563-A60F95C9C20A}" destId="{03D79A97-AA58-4F67-8F80-27E5F9CBC896}" srcOrd="1" destOrd="0" presId="urn:microsoft.com/office/officeart/2005/8/layout/radial5"/>
    <dgm:cxn modelId="{E3E861AD-7139-4895-A3A2-FAC8B6F43E3A}" type="presOf" srcId="{06F92D0F-BA7C-4371-AC94-AAE3D8A83FF2}" destId="{E892800B-F5E1-4AF3-A0AF-EEF4DF30EC5E}" srcOrd="1" destOrd="0" presId="urn:microsoft.com/office/officeart/2005/8/layout/radial5"/>
    <dgm:cxn modelId="{97C14FB5-1670-8041-B991-3EE72ECFD504}" type="presOf" srcId="{0EB3CA8D-43B3-F349-ACF5-6EF275408E43}" destId="{591C2988-02D5-1B44-96E8-E52950EF6796}" srcOrd="0" destOrd="0" presId="urn:microsoft.com/office/officeart/2005/8/layout/radial5"/>
    <dgm:cxn modelId="{EB62CEBD-9AA3-274F-9AF9-CA978D570D8A}" type="presOf" srcId="{0FE079F2-1CA3-9C4B-A66D-D01E17C05CA0}" destId="{0DAE5D3D-C915-1944-ACCF-ACAD65212C84}" srcOrd="0" destOrd="0" presId="urn:microsoft.com/office/officeart/2005/8/layout/radial5"/>
    <dgm:cxn modelId="{F12C13BF-E46D-464F-9303-4A688027249B}" srcId="{9BA935A3-04A9-4B23-BB8D-879DFDC6A734}" destId="{672E524D-AE9F-4BC2-85C2-0551A46A2368}" srcOrd="1" destOrd="0" parTransId="{06F92D0F-BA7C-4371-AC94-AAE3D8A83FF2}" sibTransId="{D56E4B94-C2F5-4070-BFAC-1CB0DCB34B05}"/>
    <dgm:cxn modelId="{37B5C8CB-5038-6E49-920D-3C208D48DAF6}" type="presOf" srcId="{9BA935A3-04A9-4B23-BB8D-879DFDC6A734}" destId="{20C0CDBD-B9F2-AE40-8C97-4C0E4058D065}" srcOrd="0" destOrd="0" presId="urn:microsoft.com/office/officeart/2005/8/layout/radial5"/>
    <dgm:cxn modelId="{405A44DC-088C-4200-8A3B-E543E5289ACF}" type="presOf" srcId="{06F92D0F-BA7C-4371-AC94-AAE3D8A83FF2}" destId="{6F0CD613-B859-42A2-B779-B689A9C2E97D}" srcOrd="0" destOrd="0" presId="urn:microsoft.com/office/officeart/2005/8/layout/radial5"/>
    <dgm:cxn modelId="{1DD317DE-44A7-4C8E-B5B3-972E03B8620D}" type="presOf" srcId="{672E524D-AE9F-4BC2-85C2-0551A46A2368}" destId="{5EF0C77B-BF09-4B25-B4B2-9AAB6D5E6B51}" srcOrd="0" destOrd="0" presId="urn:microsoft.com/office/officeart/2005/8/layout/radial5"/>
    <dgm:cxn modelId="{A3394DFF-C4F1-EA4C-8FF9-C0F3B25D4D69}" type="presOf" srcId="{E5B16E2C-C6A5-3141-BFFE-4FF41C2F2CE7}" destId="{10C52346-6F36-9C4A-BFF7-CDE9A030FAE9}" srcOrd="0" destOrd="0" presId="urn:microsoft.com/office/officeart/2005/8/layout/radial5"/>
    <dgm:cxn modelId="{A6DED7BA-0233-E04D-BA86-DAB2EA7EB0EE}" type="presParOf" srcId="{4D759782-2A99-41F0-B9C3-03A336EFA980}" destId="{20C0CDBD-B9F2-AE40-8C97-4C0E4058D065}" srcOrd="0" destOrd="0" presId="urn:microsoft.com/office/officeart/2005/8/layout/radial5"/>
    <dgm:cxn modelId="{543E57BE-467C-4786-A17C-B2DCF35958E9}" type="presParOf" srcId="{4D759782-2A99-41F0-B9C3-03A336EFA980}" destId="{6692948A-20AD-4E18-B833-65A5C7A04432}" srcOrd="1" destOrd="0" presId="urn:microsoft.com/office/officeart/2005/8/layout/radial5"/>
    <dgm:cxn modelId="{83BE45B5-B244-4430-A4D3-8A9CA029CAF2}" type="presParOf" srcId="{6692948A-20AD-4E18-B833-65A5C7A04432}" destId="{03D79A97-AA58-4F67-8F80-27E5F9CBC896}" srcOrd="0" destOrd="0" presId="urn:microsoft.com/office/officeart/2005/8/layout/radial5"/>
    <dgm:cxn modelId="{1E3EFC25-3947-4F10-9552-0BE13E1489D6}" type="presParOf" srcId="{4D759782-2A99-41F0-B9C3-03A336EFA980}" destId="{59B57A1D-F10F-4506-AE16-3BAB87B75C43}" srcOrd="2" destOrd="0" presId="urn:microsoft.com/office/officeart/2005/8/layout/radial5"/>
    <dgm:cxn modelId="{FA4FCB9E-2360-4F08-A26C-319B9C47ADE8}" type="presParOf" srcId="{4D759782-2A99-41F0-B9C3-03A336EFA980}" destId="{6F0CD613-B859-42A2-B779-B689A9C2E97D}" srcOrd="3" destOrd="0" presId="urn:microsoft.com/office/officeart/2005/8/layout/radial5"/>
    <dgm:cxn modelId="{52D2CB37-6A40-40BE-B991-5587CADCC696}" type="presParOf" srcId="{6F0CD613-B859-42A2-B779-B689A9C2E97D}" destId="{E892800B-F5E1-4AF3-A0AF-EEF4DF30EC5E}" srcOrd="0" destOrd="0" presId="urn:microsoft.com/office/officeart/2005/8/layout/radial5"/>
    <dgm:cxn modelId="{DC4373A0-ECD0-44AB-8303-54FD3BE1071C}" type="presParOf" srcId="{4D759782-2A99-41F0-B9C3-03A336EFA980}" destId="{5EF0C77B-BF09-4B25-B4B2-9AAB6D5E6B51}" srcOrd="4" destOrd="0" presId="urn:microsoft.com/office/officeart/2005/8/layout/radial5"/>
    <dgm:cxn modelId="{FE37C164-94AA-4E48-9EBF-269627AB24E9}" type="presParOf" srcId="{4D759782-2A99-41F0-B9C3-03A336EFA980}" destId="{591C2988-02D5-1B44-96E8-E52950EF6796}" srcOrd="5" destOrd="0" presId="urn:microsoft.com/office/officeart/2005/8/layout/radial5"/>
    <dgm:cxn modelId="{39E62A60-7626-0146-9531-220EE6C5E1C9}" type="presParOf" srcId="{591C2988-02D5-1B44-96E8-E52950EF6796}" destId="{D722914B-19A2-C54D-8A71-A7E32FF2FAA1}" srcOrd="0" destOrd="0" presId="urn:microsoft.com/office/officeart/2005/8/layout/radial5"/>
    <dgm:cxn modelId="{54D5BA62-0F12-7144-8A69-70093BE8C65C}" type="presParOf" srcId="{4D759782-2A99-41F0-B9C3-03A336EFA980}" destId="{A4C1E03C-E323-5846-87B6-BBF29C389D5C}" srcOrd="6" destOrd="0" presId="urn:microsoft.com/office/officeart/2005/8/layout/radial5"/>
    <dgm:cxn modelId="{805E7453-435E-0E48-AEAC-8C2AB4BA5263}" type="presParOf" srcId="{4D759782-2A99-41F0-B9C3-03A336EFA980}" destId="{0DAE5D3D-C915-1944-ACCF-ACAD65212C84}" srcOrd="7" destOrd="0" presId="urn:microsoft.com/office/officeart/2005/8/layout/radial5"/>
    <dgm:cxn modelId="{993043DF-59C0-FF46-AEEC-71F0A147B7F7}" type="presParOf" srcId="{0DAE5D3D-C915-1944-ACCF-ACAD65212C84}" destId="{23EE9054-6606-BC46-9096-CDC63D1C934B}" srcOrd="0" destOrd="0" presId="urn:microsoft.com/office/officeart/2005/8/layout/radial5"/>
    <dgm:cxn modelId="{7635B181-BEE2-5744-909A-64178BA19EE6}" type="presParOf" srcId="{4D759782-2A99-41F0-B9C3-03A336EFA980}" destId="{10C52346-6F36-9C4A-BFF7-CDE9A030FAE9}" srcOrd="8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53CAD45-34C5-4A3A-A9C8-DC1A507303E1}" type="doc">
      <dgm:prSet loTypeId="urn:microsoft.com/office/officeart/2005/8/layout/radial5" loCatId="cycle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BA935A3-04A9-4B23-BB8D-879DFDC6A734}">
      <dgm:prSet phldrT="[Text]"/>
      <dgm:spPr/>
      <dgm:t>
        <a:bodyPr/>
        <a:lstStyle/>
        <a:p>
          <a:r>
            <a:rPr lang="en-US" err="1"/>
            <a:t>Processi</a:t>
          </a:r>
          <a:r>
            <a:rPr lang="en-US"/>
            <a:t> di </a:t>
          </a:r>
          <a:r>
            <a:rPr lang="en-US" err="1"/>
            <a:t>supporto</a:t>
          </a:r>
          <a:endParaRPr lang="en-US"/>
        </a:p>
      </dgm:t>
    </dgm:pt>
    <dgm:pt modelId="{4A94DC72-3913-4A63-A376-2160E1199692}" type="parTrans" cxnId="{8880425F-0418-485F-AFC4-A7526B16E06F}">
      <dgm:prSet/>
      <dgm:spPr/>
      <dgm:t>
        <a:bodyPr/>
        <a:lstStyle/>
        <a:p>
          <a:endParaRPr lang="en-US"/>
        </a:p>
      </dgm:t>
    </dgm:pt>
    <dgm:pt modelId="{BF2C90C1-AD14-4273-9BD1-BA5463A827DB}" type="sibTrans" cxnId="{8880425F-0418-485F-AFC4-A7526B16E06F}">
      <dgm:prSet/>
      <dgm:spPr/>
      <dgm:t>
        <a:bodyPr/>
        <a:lstStyle/>
        <a:p>
          <a:endParaRPr lang="en-US"/>
        </a:p>
      </dgm:t>
    </dgm:pt>
    <dgm:pt modelId="{DD4278EE-4C1E-4352-A323-AF21603BE3A9}">
      <dgm:prSet phldrT="[Text]"/>
      <dgm:spPr/>
      <dgm:t>
        <a:bodyPr/>
        <a:lstStyle/>
        <a:p>
          <a:r>
            <a:rPr lang="en-US" err="1"/>
            <a:t>Approvigionamenti</a:t>
          </a:r>
          <a:endParaRPr lang="en-US"/>
        </a:p>
      </dgm:t>
    </dgm:pt>
    <dgm:pt modelId="{80D8E021-65F4-4C16-B563-A60F95C9C20A}" type="parTrans" cxnId="{4FFDD524-20C5-4A97-8759-552E24B13145}">
      <dgm:prSet/>
      <dgm:spPr/>
      <dgm:t>
        <a:bodyPr/>
        <a:lstStyle/>
        <a:p>
          <a:endParaRPr lang="en-US"/>
        </a:p>
      </dgm:t>
    </dgm:pt>
    <dgm:pt modelId="{6A247073-EC2F-4AB5-A8C2-BFBCFF89A4BC}" type="sibTrans" cxnId="{4FFDD524-20C5-4A97-8759-552E24B13145}">
      <dgm:prSet/>
      <dgm:spPr/>
      <dgm:t>
        <a:bodyPr/>
        <a:lstStyle/>
        <a:p>
          <a:endParaRPr lang="en-US"/>
        </a:p>
      </dgm:t>
    </dgm:pt>
    <dgm:pt modelId="{672E524D-AE9F-4BC2-85C2-0551A46A2368}">
      <dgm:prSet phldrT="[Text]"/>
      <dgm:spPr/>
      <dgm:t>
        <a:bodyPr/>
        <a:lstStyle/>
        <a:p>
          <a:r>
            <a:rPr lang="en-US" err="1"/>
            <a:t>Gestione</a:t>
          </a:r>
          <a:r>
            <a:rPr lang="en-US"/>
            <a:t> </a:t>
          </a:r>
          <a:r>
            <a:rPr lang="en-US" err="1"/>
            <a:t>delle</a:t>
          </a:r>
          <a:r>
            <a:rPr lang="en-US"/>
            <a:t> </a:t>
          </a:r>
          <a:r>
            <a:rPr lang="en-US" err="1"/>
            <a:t>risorse</a:t>
          </a:r>
          <a:r>
            <a:rPr lang="en-US"/>
            <a:t> </a:t>
          </a:r>
          <a:r>
            <a:rPr lang="en-US" err="1"/>
            <a:t>umane</a:t>
          </a:r>
          <a:endParaRPr lang="en-US"/>
        </a:p>
      </dgm:t>
    </dgm:pt>
    <dgm:pt modelId="{06F92D0F-BA7C-4371-AC94-AAE3D8A83FF2}" type="parTrans" cxnId="{F12C13BF-E46D-464F-9303-4A688027249B}">
      <dgm:prSet/>
      <dgm:spPr/>
      <dgm:t>
        <a:bodyPr/>
        <a:lstStyle/>
        <a:p>
          <a:endParaRPr lang="en-US"/>
        </a:p>
      </dgm:t>
    </dgm:pt>
    <dgm:pt modelId="{D56E4B94-C2F5-4070-BFAC-1CB0DCB34B05}" type="sibTrans" cxnId="{F12C13BF-E46D-464F-9303-4A688027249B}">
      <dgm:prSet/>
      <dgm:spPr/>
      <dgm:t>
        <a:bodyPr/>
        <a:lstStyle/>
        <a:p>
          <a:endParaRPr lang="en-US"/>
        </a:p>
      </dgm:t>
    </dgm:pt>
    <dgm:pt modelId="{47DCBF12-5850-7947-B777-EFC7EC4A3B4E}">
      <dgm:prSet/>
      <dgm:spPr/>
      <dgm:t>
        <a:bodyPr/>
        <a:lstStyle/>
        <a:p>
          <a:r>
            <a:rPr lang="it-IT"/>
            <a:t>Sviluppo delle tecnologie</a:t>
          </a:r>
        </a:p>
      </dgm:t>
    </dgm:pt>
    <dgm:pt modelId="{0EB3CA8D-43B3-F349-ACF5-6EF275408E43}" type="parTrans" cxnId="{8130EB9C-CFA7-2C4C-9C19-313ED46B807B}">
      <dgm:prSet/>
      <dgm:spPr/>
      <dgm:t>
        <a:bodyPr/>
        <a:lstStyle/>
        <a:p>
          <a:endParaRPr lang="it-IT"/>
        </a:p>
      </dgm:t>
    </dgm:pt>
    <dgm:pt modelId="{CCB2D4D8-6ABE-7745-928C-2D8D7592147E}" type="sibTrans" cxnId="{8130EB9C-CFA7-2C4C-9C19-313ED46B807B}">
      <dgm:prSet/>
      <dgm:spPr/>
      <dgm:t>
        <a:bodyPr/>
        <a:lstStyle/>
        <a:p>
          <a:endParaRPr lang="it-IT"/>
        </a:p>
      </dgm:t>
    </dgm:pt>
    <dgm:pt modelId="{E5B16E2C-C6A5-3141-BFFE-4FF41C2F2CE7}">
      <dgm:prSet/>
      <dgm:spPr/>
      <dgm:t>
        <a:bodyPr/>
        <a:lstStyle/>
        <a:p>
          <a:r>
            <a:rPr lang="it-IT"/>
            <a:t>Attività infrastrutturali</a:t>
          </a:r>
        </a:p>
      </dgm:t>
    </dgm:pt>
    <dgm:pt modelId="{0FE079F2-1CA3-9C4B-A66D-D01E17C05CA0}" type="parTrans" cxnId="{53AEDF98-16F7-B546-911A-285D50195FE1}">
      <dgm:prSet/>
      <dgm:spPr/>
      <dgm:t>
        <a:bodyPr/>
        <a:lstStyle/>
        <a:p>
          <a:endParaRPr lang="it-IT"/>
        </a:p>
      </dgm:t>
    </dgm:pt>
    <dgm:pt modelId="{26EB1247-754F-9645-BC12-9953E215443D}" type="sibTrans" cxnId="{53AEDF98-16F7-B546-911A-285D50195FE1}">
      <dgm:prSet/>
      <dgm:spPr/>
      <dgm:t>
        <a:bodyPr/>
        <a:lstStyle/>
        <a:p>
          <a:endParaRPr lang="it-IT"/>
        </a:p>
      </dgm:t>
    </dgm:pt>
    <dgm:pt modelId="{4D759782-2A99-41F0-B9C3-03A336EFA980}" type="pres">
      <dgm:prSet presAssocID="{153CAD45-34C5-4A3A-A9C8-DC1A507303E1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20C0CDBD-B9F2-AE40-8C97-4C0E4058D065}" type="pres">
      <dgm:prSet presAssocID="{9BA935A3-04A9-4B23-BB8D-879DFDC6A734}" presName="centerShape" presStyleLbl="node0" presStyleIdx="0" presStyleCnt="1"/>
      <dgm:spPr/>
    </dgm:pt>
    <dgm:pt modelId="{6692948A-20AD-4E18-B833-65A5C7A04432}" type="pres">
      <dgm:prSet presAssocID="{80D8E021-65F4-4C16-B563-A60F95C9C20A}" presName="parTrans" presStyleLbl="sibTrans2D1" presStyleIdx="0" presStyleCnt="4"/>
      <dgm:spPr/>
    </dgm:pt>
    <dgm:pt modelId="{03D79A97-AA58-4F67-8F80-27E5F9CBC896}" type="pres">
      <dgm:prSet presAssocID="{80D8E021-65F4-4C16-B563-A60F95C9C20A}" presName="connectorText" presStyleLbl="sibTrans2D1" presStyleIdx="0" presStyleCnt="4"/>
      <dgm:spPr/>
    </dgm:pt>
    <dgm:pt modelId="{59B57A1D-F10F-4506-AE16-3BAB87B75C43}" type="pres">
      <dgm:prSet presAssocID="{DD4278EE-4C1E-4352-A323-AF21603BE3A9}" presName="node" presStyleLbl="node1" presStyleIdx="0" presStyleCnt="4">
        <dgm:presLayoutVars>
          <dgm:bulletEnabled val="1"/>
        </dgm:presLayoutVars>
      </dgm:prSet>
      <dgm:spPr/>
    </dgm:pt>
    <dgm:pt modelId="{6F0CD613-B859-42A2-B779-B689A9C2E97D}" type="pres">
      <dgm:prSet presAssocID="{06F92D0F-BA7C-4371-AC94-AAE3D8A83FF2}" presName="parTrans" presStyleLbl="sibTrans2D1" presStyleIdx="1" presStyleCnt="4"/>
      <dgm:spPr/>
    </dgm:pt>
    <dgm:pt modelId="{E892800B-F5E1-4AF3-A0AF-EEF4DF30EC5E}" type="pres">
      <dgm:prSet presAssocID="{06F92D0F-BA7C-4371-AC94-AAE3D8A83FF2}" presName="connectorText" presStyleLbl="sibTrans2D1" presStyleIdx="1" presStyleCnt="4"/>
      <dgm:spPr/>
    </dgm:pt>
    <dgm:pt modelId="{5EF0C77B-BF09-4B25-B4B2-9AAB6D5E6B51}" type="pres">
      <dgm:prSet presAssocID="{672E524D-AE9F-4BC2-85C2-0551A46A2368}" presName="node" presStyleLbl="node1" presStyleIdx="1" presStyleCnt="4">
        <dgm:presLayoutVars>
          <dgm:bulletEnabled val="1"/>
        </dgm:presLayoutVars>
      </dgm:prSet>
      <dgm:spPr/>
    </dgm:pt>
    <dgm:pt modelId="{591C2988-02D5-1B44-96E8-E52950EF6796}" type="pres">
      <dgm:prSet presAssocID="{0EB3CA8D-43B3-F349-ACF5-6EF275408E43}" presName="parTrans" presStyleLbl="sibTrans2D1" presStyleIdx="2" presStyleCnt="4"/>
      <dgm:spPr/>
    </dgm:pt>
    <dgm:pt modelId="{D722914B-19A2-C54D-8A71-A7E32FF2FAA1}" type="pres">
      <dgm:prSet presAssocID="{0EB3CA8D-43B3-F349-ACF5-6EF275408E43}" presName="connectorText" presStyleLbl="sibTrans2D1" presStyleIdx="2" presStyleCnt="4"/>
      <dgm:spPr/>
    </dgm:pt>
    <dgm:pt modelId="{A4C1E03C-E323-5846-87B6-BBF29C389D5C}" type="pres">
      <dgm:prSet presAssocID="{47DCBF12-5850-7947-B777-EFC7EC4A3B4E}" presName="node" presStyleLbl="node1" presStyleIdx="2" presStyleCnt="4">
        <dgm:presLayoutVars>
          <dgm:bulletEnabled val="1"/>
        </dgm:presLayoutVars>
      </dgm:prSet>
      <dgm:spPr/>
    </dgm:pt>
    <dgm:pt modelId="{0DAE5D3D-C915-1944-ACCF-ACAD65212C84}" type="pres">
      <dgm:prSet presAssocID="{0FE079F2-1CA3-9C4B-A66D-D01E17C05CA0}" presName="parTrans" presStyleLbl="sibTrans2D1" presStyleIdx="3" presStyleCnt="4"/>
      <dgm:spPr/>
    </dgm:pt>
    <dgm:pt modelId="{23EE9054-6606-BC46-9096-CDC63D1C934B}" type="pres">
      <dgm:prSet presAssocID="{0FE079F2-1CA3-9C4B-A66D-D01E17C05CA0}" presName="connectorText" presStyleLbl="sibTrans2D1" presStyleIdx="3" presStyleCnt="4"/>
      <dgm:spPr/>
    </dgm:pt>
    <dgm:pt modelId="{10C52346-6F36-9C4A-BFF7-CDE9A030FAE9}" type="pres">
      <dgm:prSet presAssocID="{E5B16E2C-C6A5-3141-BFFE-4FF41C2F2CE7}" presName="node" presStyleLbl="node1" presStyleIdx="3" presStyleCnt="4">
        <dgm:presLayoutVars>
          <dgm:bulletEnabled val="1"/>
        </dgm:presLayoutVars>
      </dgm:prSet>
      <dgm:spPr/>
    </dgm:pt>
  </dgm:ptLst>
  <dgm:cxnLst>
    <dgm:cxn modelId="{4FFDD524-20C5-4A97-8759-552E24B13145}" srcId="{9BA935A3-04A9-4B23-BB8D-879DFDC6A734}" destId="{DD4278EE-4C1E-4352-A323-AF21603BE3A9}" srcOrd="0" destOrd="0" parTransId="{80D8E021-65F4-4C16-B563-A60F95C9C20A}" sibTransId="{6A247073-EC2F-4AB5-A8C2-BFBCFF89A4BC}"/>
    <dgm:cxn modelId="{B158462A-B45C-4997-8180-5387889428F1}" type="presOf" srcId="{80D8E021-65F4-4C16-B563-A60F95C9C20A}" destId="{6692948A-20AD-4E18-B833-65A5C7A04432}" srcOrd="0" destOrd="0" presId="urn:microsoft.com/office/officeart/2005/8/layout/radial5"/>
    <dgm:cxn modelId="{9972213B-8CB8-A04F-AD14-A9F2F9997A7E}" type="presOf" srcId="{47DCBF12-5850-7947-B777-EFC7EC4A3B4E}" destId="{A4C1E03C-E323-5846-87B6-BBF29C389D5C}" srcOrd="0" destOrd="0" presId="urn:microsoft.com/office/officeart/2005/8/layout/radial5"/>
    <dgm:cxn modelId="{55DEA046-39BE-47C2-A4C6-66CC0AF91ED1}" type="presOf" srcId="{DD4278EE-4C1E-4352-A323-AF21603BE3A9}" destId="{59B57A1D-F10F-4506-AE16-3BAB87B75C43}" srcOrd="0" destOrd="0" presId="urn:microsoft.com/office/officeart/2005/8/layout/radial5"/>
    <dgm:cxn modelId="{8880425F-0418-485F-AFC4-A7526B16E06F}" srcId="{153CAD45-34C5-4A3A-A9C8-DC1A507303E1}" destId="{9BA935A3-04A9-4B23-BB8D-879DFDC6A734}" srcOrd="0" destOrd="0" parTransId="{4A94DC72-3913-4A63-A376-2160E1199692}" sibTransId="{BF2C90C1-AD14-4273-9BD1-BA5463A827DB}"/>
    <dgm:cxn modelId="{2A1F0263-007A-5047-B406-49B1EC371368}" type="presOf" srcId="{0FE079F2-1CA3-9C4B-A66D-D01E17C05CA0}" destId="{23EE9054-6606-BC46-9096-CDC63D1C934B}" srcOrd="1" destOrd="0" presId="urn:microsoft.com/office/officeart/2005/8/layout/radial5"/>
    <dgm:cxn modelId="{5D251577-2567-644A-B846-5E02B4CB4278}" type="presOf" srcId="{0EB3CA8D-43B3-F349-ACF5-6EF275408E43}" destId="{D722914B-19A2-C54D-8A71-A7E32FF2FAA1}" srcOrd="1" destOrd="0" presId="urn:microsoft.com/office/officeart/2005/8/layout/radial5"/>
    <dgm:cxn modelId="{3C4B8485-04E0-4484-AE11-F0E8B1745CAA}" type="presOf" srcId="{153CAD45-34C5-4A3A-A9C8-DC1A507303E1}" destId="{4D759782-2A99-41F0-B9C3-03A336EFA980}" srcOrd="0" destOrd="0" presId="urn:microsoft.com/office/officeart/2005/8/layout/radial5"/>
    <dgm:cxn modelId="{53AEDF98-16F7-B546-911A-285D50195FE1}" srcId="{9BA935A3-04A9-4B23-BB8D-879DFDC6A734}" destId="{E5B16E2C-C6A5-3141-BFFE-4FF41C2F2CE7}" srcOrd="3" destOrd="0" parTransId="{0FE079F2-1CA3-9C4B-A66D-D01E17C05CA0}" sibTransId="{26EB1247-754F-9645-BC12-9953E215443D}"/>
    <dgm:cxn modelId="{8130EB9C-CFA7-2C4C-9C19-313ED46B807B}" srcId="{9BA935A3-04A9-4B23-BB8D-879DFDC6A734}" destId="{47DCBF12-5850-7947-B777-EFC7EC4A3B4E}" srcOrd="2" destOrd="0" parTransId="{0EB3CA8D-43B3-F349-ACF5-6EF275408E43}" sibTransId="{CCB2D4D8-6ABE-7745-928C-2D8D7592147E}"/>
    <dgm:cxn modelId="{09B3F49D-7D13-4FB7-98ED-E3BA574AB76F}" type="presOf" srcId="{80D8E021-65F4-4C16-B563-A60F95C9C20A}" destId="{03D79A97-AA58-4F67-8F80-27E5F9CBC896}" srcOrd="1" destOrd="0" presId="urn:microsoft.com/office/officeart/2005/8/layout/radial5"/>
    <dgm:cxn modelId="{E3E861AD-7139-4895-A3A2-FAC8B6F43E3A}" type="presOf" srcId="{06F92D0F-BA7C-4371-AC94-AAE3D8A83FF2}" destId="{E892800B-F5E1-4AF3-A0AF-EEF4DF30EC5E}" srcOrd="1" destOrd="0" presId="urn:microsoft.com/office/officeart/2005/8/layout/radial5"/>
    <dgm:cxn modelId="{97C14FB5-1670-8041-B991-3EE72ECFD504}" type="presOf" srcId="{0EB3CA8D-43B3-F349-ACF5-6EF275408E43}" destId="{591C2988-02D5-1B44-96E8-E52950EF6796}" srcOrd="0" destOrd="0" presId="urn:microsoft.com/office/officeart/2005/8/layout/radial5"/>
    <dgm:cxn modelId="{EB62CEBD-9AA3-274F-9AF9-CA978D570D8A}" type="presOf" srcId="{0FE079F2-1CA3-9C4B-A66D-D01E17C05CA0}" destId="{0DAE5D3D-C915-1944-ACCF-ACAD65212C84}" srcOrd="0" destOrd="0" presId="urn:microsoft.com/office/officeart/2005/8/layout/radial5"/>
    <dgm:cxn modelId="{F12C13BF-E46D-464F-9303-4A688027249B}" srcId="{9BA935A3-04A9-4B23-BB8D-879DFDC6A734}" destId="{672E524D-AE9F-4BC2-85C2-0551A46A2368}" srcOrd="1" destOrd="0" parTransId="{06F92D0F-BA7C-4371-AC94-AAE3D8A83FF2}" sibTransId="{D56E4B94-C2F5-4070-BFAC-1CB0DCB34B05}"/>
    <dgm:cxn modelId="{37B5C8CB-5038-6E49-920D-3C208D48DAF6}" type="presOf" srcId="{9BA935A3-04A9-4B23-BB8D-879DFDC6A734}" destId="{20C0CDBD-B9F2-AE40-8C97-4C0E4058D065}" srcOrd="0" destOrd="0" presId="urn:microsoft.com/office/officeart/2005/8/layout/radial5"/>
    <dgm:cxn modelId="{405A44DC-088C-4200-8A3B-E543E5289ACF}" type="presOf" srcId="{06F92D0F-BA7C-4371-AC94-AAE3D8A83FF2}" destId="{6F0CD613-B859-42A2-B779-B689A9C2E97D}" srcOrd="0" destOrd="0" presId="urn:microsoft.com/office/officeart/2005/8/layout/radial5"/>
    <dgm:cxn modelId="{1DD317DE-44A7-4C8E-B5B3-972E03B8620D}" type="presOf" srcId="{672E524D-AE9F-4BC2-85C2-0551A46A2368}" destId="{5EF0C77B-BF09-4B25-B4B2-9AAB6D5E6B51}" srcOrd="0" destOrd="0" presId="urn:microsoft.com/office/officeart/2005/8/layout/radial5"/>
    <dgm:cxn modelId="{A3394DFF-C4F1-EA4C-8FF9-C0F3B25D4D69}" type="presOf" srcId="{E5B16E2C-C6A5-3141-BFFE-4FF41C2F2CE7}" destId="{10C52346-6F36-9C4A-BFF7-CDE9A030FAE9}" srcOrd="0" destOrd="0" presId="urn:microsoft.com/office/officeart/2005/8/layout/radial5"/>
    <dgm:cxn modelId="{A6DED7BA-0233-E04D-BA86-DAB2EA7EB0EE}" type="presParOf" srcId="{4D759782-2A99-41F0-B9C3-03A336EFA980}" destId="{20C0CDBD-B9F2-AE40-8C97-4C0E4058D065}" srcOrd="0" destOrd="0" presId="urn:microsoft.com/office/officeart/2005/8/layout/radial5"/>
    <dgm:cxn modelId="{543E57BE-467C-4786-A17C-B2DCF35958E9}" type="presParOf" srcId="{4D759782-2A99-41F0-B9C3-03A336EFA980}" destId="{6692948A-20AD-4E18-B833-65A5C7A04432}" srcOrd="1" destOrd="0" presId="urn:microsoft.com/office/officeart/2005/8/layout/radial5"/>
    <dgm:cxn modelId="{83BE45B5-B244-4430-A4D3-8A9CA029CAF2}" type="presParOf" srcId="{6692948A-20AD-4E18-B833-65A5C7A04432}" destId="{03D79A97-AA58-4F67-8F80-27E5F9CBC896}" srcOrd="0" destOrd="0" presId="urn:microsoft.com/office/officeart/2005/8/layout/radial5"/>
    <dgm:cxn modelId="{1E3EFC25-3947-4F10-9552-0BE13E1489D6}" type="presParOf" srcId="{4D759782-2A99-41F0-B9C3-03A336EFA980}" destId="{59B57A1D-F10F-4506-AE16-3BAB87B75C43}" srcOrd="2" destOrd="0" presId="urn:microsoft.com/office/officeart/2005/8/layout/radial5"/>
    <dgm:cxn modelId="{FA4FCB9E-2360-4F08-A26C-319B9C47ADE8}" type="presParOf" srcId="{4D759782-2A99-41F0-B9C3-03A336EFA980}" destId="{6F0CD613-B859-42A2-B779-B689A9C2E97D}" srcOrd="3" destOrd="0" presId="urn:microsoft.com/office/officeart/2005/8/layout/radial5"/>
    <dgm:cxn modelId="{52D2CB37-6A40-40BE-B991-5587CADCC696}" type="presParOf" srcId="{6F0CD613-B859-42A2-B779-B689A9C2E97D}" destId="{E892800B-F5E1-4AF3-A0AF-EEF4DF30EC5E}" srcOrd="0" destOrd="0" presId="urn:microsoft.com/office/officeart/2005/8/layout/radial5"/>
    <dgm:cxn modelId="{DC4373A0-ECD0-44AB-8303-54FD3BE1071C}" type="presParOf" srcId="{4D759782-2A99-41F0-B9C3-03A336EFA980}" destId="{5EF0C77B-BF09-4B25-B4B2-9AAB6D5E6B51}" srcOrd="4" destOrd="0" presId="urn:microsoft.com/office/officeart/2005/8/layout/radial5"/>
    <dgm:cxn modelId="{FE37C164-94AA-4E48-9EBF-269627AB24E9}" type="presParOf" srcId="{4D759782-2A99-41F0-B9C3-03A336EFA980}" destId="{591C2988-02D5-1B44-96E8-E52950EF6796}" srcOrd="5" destOrd="0" presId="urn:microsoft.com/office/officeart/2005/8/layout/radial5"/>
    <dgm:cxn modelId="{39E62A60-7626-0146-9531-220EE6C5E1C9}" type="presParOf" srcId="{591C2988-02D5-1B44-96E8-E52950EF6796}" destId="{D722914B-19A2-C54D-8A71-A7E32FF2FAA1}" srcOrd="0" destOrd="0" presId="urn:microsoft.com/office/officeart/2005/8/layout/radial5"/>
    <dgm:cxn modelId="{54D5BA62-0F12-7144-8A69-70093BE8C65C}" type="presParOf" srcId="{4D759782-2A99-41F0-B9C3-03A336EFA980}" destId="{A4C1E03C-E323-5846-87B6-BBF29C389D5C}" srcOrd="6" destOrd="0" presId="urn:microsoft.com/office/officeart/2005/8/layout/radial5"/>
    <dgm:cxn modelId="{805E7453-435E-0E48-AEAC-8C2AB4BA5263}" type="presParOf" srcId="{4D759782-2A99-41F0-B9C3-03A336EFA980}" destId="{0DAE5D3D-C915-1944-ACCF-ACAD65212C84}" srcOrd="7" destOrd="0" presId="urn:microsoft.com/office/officeart/2005/8/layout/radial5"/>
    <dgm:cxn modelId="{993043DF-59C0-FF46-AEEC-71F0A147B7F7}" type="presParOf" srcId="{0DAE5D3D-C915-1944-ACCF-ACAD65212C84}" destId="{23EE9054-6606-BC46-9096-CDC63D1C934B}" srcOrd="0" destOrd="0" presId="urn:microsoft.com/office/officeart/2005/8/layout/radial5"/>
    <dgm:cxn modelId="{7635B181-BEE2-5744-909A-64178BA19EE6}" type="presParOf" srcId="{4D759782-2A99-41F0-B9C3-03A336EFA980}" destId="{10C52346-6F36-9C4A-BFF7-CDE9A030FAE9}" srcOrd="8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FCD7B7-199F-44A3-B6BF-5E3FACA6C604}">
      <dsp:nvSpPr>
        <dsp:cNvPr id="0" name=""/>
        <dsp:cNvSpPr/>
      </dsp:nvSpPr>
      <dsp:spPr>
        <a:xfrm>
          <a:off x="3846" y="665389"/>
          <a:ext cx="1342760" cy="161131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71120" bIns="0" numCol="1" spcCol="1270" anchor="t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/>
            <a:t> </a:t>
          </a:r>
          <a:endParaRPr lang="en-US" sz="1600" kern="1200"/>
        </a:p>
      </dsp:txBody>
      <dsp:txXfrm rot="16200000">
        <a:off x="-522516" y="1191751"/>
        <a:ext cx="1321276" cy="268552"/>
      </dsp:txXfrm>
    </dsp:sp>
    <dsp:sp modelId="{586ABF2D-8623-413E-8ED0-11EDC83194A9}">
      <dsp:nvSpPr>
        <dsp:cNvPr id="0" name=""/>
        <dsp:cNvSpPr/>
      </dsp:nvSpPr>
      <dsp:spPr>
        <a:xfrm>
          <a:off x="272398" y="665389"/>
          <a:ext cx="1000356" cy="161131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30861" rIns="0" bIns="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/>
            <a:t>ACQUISIZIONE INFORMAZIONI DOCUMENTI</a:t>
          </a:r>
          <a:endParaRPr lang="en-US" sz="900" kern="1200"/>
        </a:p>
      </dsp:txBody>
      <dsp:txXfrm>
        <a:off x="272398" y="665389"/>
        <a:ext cx="1000356" cy="1611312"/>
      </dsp:txXfrm>
    </dsp:sp>
    <dsp:sp modelId="{9C17B0C7-EFC7-477F-8080-909280801ED3}">
      <dsp:nvSpPr>
        <dsp:cNvPr id="0" name=""/>
        <dsp:cNvSpPr/>
      </dsp:nvSpPr>
      <dsp:spPr>
        <a:xfrm>
          <a:off x="1393603" y="665389"/>
          <a:ext cx="1342760" cy="161131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10000"/>
                <a:tint val="94000"/>
                <a:satMod val="103000"/>
                <a:lumMod val="102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10000"/>
                <a:shade val="100000"/>
                <a:satMod val="110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1000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71120" bIns="0" numCol="1" spcCol="1270" anchor="t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6200000">
        <a:off x="867241" y="1191751"/>
        <a:ext cx="1321276" cy="268552"/>
      </dsp:txXfrm>
    </dsp:sp>
    <dsp:sp modelId="{575D6E97-7D1F-4E7F-8320-35996600DDD6}">
      <dsp:nvSpPr>
        <dsp:cNvPr id="0" name=""/>
        <dsp:cNvSpPr/>
      </dsp:nvSpPr>
      <dsp:spPr>
        <a:xfrm rot="5400000">
          <a:off x="1281931" y="1945843"/>
          <a:ext cx="236770" cy="20141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8C60AE9-8046-4121-9399-60884B5D2F50}">
      <dsp:nvSpPr>
        <dsp:cNvPr id="0" name=""/>
        <dsp:cNvSpPr/>
      </dsp:nvSpPr>
      <dsp:spPr>
        <a:xfrm>
          <a:off x="1662155" y="665389"/>
          <a:ext cx="1000356" cy="161131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30861" rIns="0" bIns="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/>
            <a:t> RICHIESTA DOCUMENTI</a:t>
          </a:r>
          <a:endParaRPr lang="en-US" sz="900" kern="1200"/>
        </a:p>
      </dsp:txBody>
      <dsp:txXfrm>
        <a:off x="1662155" y="665389"/>
        <a:ext cx="1000356" cy="1611312"/>
      </dsp:txXfrm>
    </dsp:sp>
    <dsp:sp modelId="{58C317E8-1F04-49C0-9B07-F9D479104094}">
      <dsp:nvSpPr>
        <dsp:cNvPr id="0" name=""/>
        <dsp:cNvSpPr/>
      </dsp:nvSpPr>
      <dsp:spPr>
        <a:xfrm>
          <a:off x="2783360" y="665389"/>
          <a:ext cx="1342760" cy="161131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0000"/>
                <a:tint val="94000"/>
                <a:satMod val="103000"/>
                <a:lumMod val="102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20000"/>
                <a:shade val="100000"/>
                <a:satMod val="110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2000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71120" bIns="0" numCol="1" spcCol="1270" anchor="t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6200000">
        <a:off x="2256998" y="1191751"/>
        <a:ext cx="1321276" cy="268552"/>
      </dsp:txXfrm>
    </dsp:sp>
    <dsp:sp modelId="{ED9207CD-B51E-492C-9B07-F1B5D103B657}">
      <dsp:nvSpPr>
        <dsp:cNvPr id="0" name=""/>
        <dsp:cNvSpPr/>
      </dsp:nvSpPr>
      <dsp:spPr>
        <a:xfrm rot="5400000">
          <a:off x="2671688" y="1945843"/>
          <a:ext cx="236770" cy="20141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3C543D7-1896-4C0F-8B6A-E6BFC5169822}">
      <dsp:nvSpPr>
        <dsp:cNvPr id="0" name=""/>
        <dsp:cNvSpPr/>
      </dsp:nvSpPr>
      <dsp:spPr>
        <a:xfrm>
          <a:off x="3051912" y="665389"/>
          <a:ext cx="1000356" cy="161131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30861" rIns="0" bIns="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/>
            <a:t>RICERCA FASCICOLI</a:t>
          </a:r>
          <a:endParaRPr lang="en-US" sz="900" kern="1200"/>
        </a:p>
      </dsp:txBody>
      <dsp:txXfrm>
        <a:off x="3051912" y="665389"/>
        <a:ext cx="1000356" cy="1611312"/>
      </dsp:txXfrm>
    </dsp:sp>
    <dsp:sp modelId="{073EAD77-6DC4-4185-AF91-F0FC2408C2DE}">
      <dsp:nvSpPr>
        <dsp:cNvPr id="0" name=""/>
        <dsp:cNvSpPr/>
      </dsp:nvSpPr>
      <dsp:spPr>
        <a:xfrm>
          <a:off x="4173117" y="665389"/>
          <a:ext cx="1342760" cy="161131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30000"/>
                <a:tint val="94000"/>
                <a:satMod val="103000"/>
                <a:lumMod val="102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30000"/>
                <a:shade val="100000"/>
                <a:satMod val="110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3000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71120" bIns="0" numCol="1" spcCol="1270" anchor="t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6200000">
        <a:off x="3646755" y="1191751"/>
        <a:ext cx="1321276" cy="268552"/>
      </dsp:txXfrm>
    </dsp:sp>
    <dsp:sp modelId="{7C5CFA38-39E4-4CE8-AE0B-B032E79F1FF7}">
      <dsp:nvSpPr>
        <dsp:cNvPr id="0" name=""/>
        <dsp:cNvSpPr/>
      </dsp:nvSpPr>
      <dsp:spPr>
        <a:xfrm rot="5400000">
          <a:off x="4061445" y="1945843"/>
          <a:ext cx="236770" cy="20141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395DE95-9EB9-49BD-A06D-E6418CF83799}">
      <dsp:nvSpPr>
        <dsp:cNvPr id="0" name=""/>
        <dsp:cNvSpPr/>
      </dsp:nvSpPr>
      <dsp:spPr>
        <a:xfrm>
          <a:off x="4441669" y="665389"/>
          <a:ext cx="1000356" cy="161131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30861" rIns="0" bIns="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/>
            <a:t>CONSEGNA FASCICOLI</a:t>
          </a:r>
          <a:endParaRPr lang="en-US" sz="900" kern="1200"/>
        </a:p>
      </dsp:txBody>
      <dsp:txXfrm>
        <a:off x="4441669" y="665389"/>
        <a:ext cx="1000356" cy="1611312"/>
      </dsp:txXfrm>
    </dsp:sp>
    <dsp:sp modelId="{65CAE1A9-4C5D-44E8-B2ED-F097165FA6E4}">
      <dsp:nvSpPr>
        <dsp:cNvPr id="0" name=""/>
        <dsp:cNvSpPr/>
      </dsp:nvSpPr>
      <dsp:spPr>
        <a:xfrm>
          <a:off x="5562874" y="665389"/>
          <a:ext cx="1342760" cy="161131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40000"/>
                <a:tint val="94000"/>
                <a:satMod val="103000"/>
                <a:lumMod val="102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40000"/>
                <a:shade val="100000"/>
                <a:satMod val="110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4000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71120" bIns="0" numCol="1" spcCol="1270" anchor="t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6200000">
        <a:off x="5036512" y="1191751"/>
        <a:ext cx="1321276" cy="268552"/>
      </dsp:txXfrm>
    </dsp:sp>
    <dsp:sp modelId="{A0D41DA3-DC47-3845-BB91-0BB3B647B15C}">
      <dsp:nvSpPr>
        <dsp:cNvPr id="0" name=""/>
        <dsp:cNvSpPr/>
      </dsp:nvSpPr>
      <dsp:spPr>
        <a:xfrm rot="5400000">
          <a:off x="5451203" y="1945843"/>
          <a:ext cx="236770" cy="20141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F74D6F0-9C4F-466B-BCFF-5DE26B1648F7}">
      <dsp:nvSpPr>
        <dsp:cNvPr id="0" name=""/>
        <dsp:cNvSpPr/>
      </dsp:nvSpPr>
      <dsp:spPr>
        <a:xfrm>
          <a:off x="5831426" y="665389"/>
          <a:ext cx="1000356" cy="161131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30861" rIns="0" bIns="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/>
            <a:t>S</a:t>
          </a:r>
          <a:r>
            <a:rPr lang="it-IT" sz="900" kern="1200"/>
            <a:t>CANNERIZZAZIONE FASCICOLI</a:t>
          </a:r>
          <a:endParaRPr lang="en-US" sz="900" kern="1200"/>
        </a:p>
      </dsp:txBody>
      <dsp:txXfrm>
        <a:off x="5831426" y="665389"/>
        <a:ext cx="1000356" cy="16113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FCD7B7-199F-44A3-B6BF-5E3FACA6C604}">
      <dsp:nvSpPr>
        <dsp:cNvPr id="0" name=""/>
        <dsp:cNvSpPr/>
      </dsp:nvSpPr>
      <dsp:spPr>
        <a:xfrm>
          <a:off x="3846" y="665389"/>
          <a:ext cx="1342760" cy="161131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71120" bIns="0" numCol="1" spcCol="1270" anchor="t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/>
            <a:t> </a:t>
          </a:r>
          <a:endParaRPr lang="en-US" sz="1600" kern="1200"/>
        </a:p>
      </dsp:txBody>
      <dsp:txXfrm rot="16200000">
        <a:off x="-522516" y="1191751"/>
        <a:ext cx="1321276" cy="268552"/>
      </dsp:txXfrm>
    </dsp:sp>
    <dsp:sp modelId="{586ABF2D-8623-413E-8ED0-11EDC83194A9}">
      <dsp:nvSpPr>
        <dsp:cNvPr id="0" name=""/>
        <dsp:cNvSpPr/>
      </dsp:nvSpPr>
      <dsp:spPr>
        <a:xfrm>
          <a:off x="272398" y="665389"/>
          <a:ext cx="1000356" cy="161131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30861" rIns="0" bIns="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/>
            <a:t>CONTROLLO SCANNERIZZAZIONE</a:t>
          </a:r>
          <a:endParaRPr lang="en-US" sz="900" kern="1200"/>
        </a:p>
      </dsp:txBody>
      <dsp:txXfrm>
        <a:off x="272398" y="665389"/>
        <a:ext cx="1000356" cy="1611312"/>
      </dsp:txXfrm>
    </dsp:sp>
    <dsp:sp modelId="{9C17B0C7-EFC7-477F-8080-909280801ED3}">
      <dsp:nvSpPr>
        <dsp:cNvPr id="0" name=""/>
        <dsp:cNvSpPr/>
      </dsp:nvSpPr>
      <dsp:spPr>
        <a:xfrm>
          <a:off x="1393603" y="665389"/>
          <a:ext cx="1342760" cy="161131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10000"/>
                <a:tint val="94000"/>
                <a:satMod val="103000"/>
                <a:lumMod val="102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10000"/>
                <a:shade val="100000"/>
                <a:satMod val="110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1000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71120" bIns="0" numCol="1" spcCol="1270" anchor="t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6200000">
        <a:off x="867241" y="1191751"/>
        <a:ext cx="1321276" cy="268552"/>
      </dsp:txXfrm>
    </dsp:sp>
    <dsp:sp modelId="{575D6E97-7D1F-4E7F-8320-35996600DDD6}">
      <dsp:nvSpPr>
        <dsp:cNvPr id="0" name=""/>
        <dsp:cNvSpPr/>
      </dsp:nvSpPr>
      <dsp:spPr>
        <a:xfrm rot="5400000">
          <a:off x="1281931" y="1945843"/>
          <a:ext cx="236770" cy="20141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8C60AE9-8046-4121-9399-60884B5D2F50}">
      <dsp:nvSpPr>
        <dsp:cNvPr id="0" name=""/>
        <dsp:cNvSpPr/>
      </dsp:nvSpPr>
      <dsp:spPr>
        <a:xfrm>
          <a:off x="1662155" y="665389"/>
          <a:ext cx="1000356" cy="161131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30861" rIns="0" bIns="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/>
            <a:t> INVIO FASCICOLI</a:t>
          </a:r>
          <a:endParaRPr lang="en-US" sz="900" kern="1200"/>
        </a:p>
      </dsp:txBody>
      <dsp:txXfrm>
        <a:off x="1662155" y="665389"/>
        <a:ext cx="1000356" cy="1611312"/>
      </dsp:txXfrm>
    </dsp:sp>
    <dsp:sp modelId="{58C317E8-1F04-49C0-9B07-F9D479104094}">
      <dsp:nvSpPr>
        <dsp:cNvPr id="0" name=""/>
        <dsp:cNvSpPr/>
      </dsp:nvSpPr>
      <dsp:spPr>
        <a:xfrm>
          <a:off x="2783360" y="665389"/>
          <a:ext cx="1342760" cy="161131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0000"/>
                <a:tint val="94000"/>
                <a:satMod val="103000"/>
                <a:lumMod val="102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20000"/>
                <a:shade val="100000"/>
                <a:satMod val="110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2000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71120" bIns="0" numCol="1" spcCol="1270" anchor="t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6200000">
        <a:off x="2256998" y="1191751"/>
        <a:ext cx="1321276" cy="268552"/>
      </dsp:txXfrm>
    </dsp:sp>
    <dsp:sp modelId="{ED9207CD-B51E-492C-9B07-F1B5D103B657}">
      <dsp:nvSpPr>
        <dsp:cNvPr id="0" name=""/>
        <dsp:cNvSpPr/>
      </dsp:nvSpPr>
      <dsp:spPr>
        <a:xfrm rot="5400000">
          <a:off x="2671688" y="1945843"/>
          <a:ext cx="236770" cy="20141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3C543D7-1896-4C0F-8B6A-E6BFC5169822}">
      <dsp:nvSpPr>
        <dsp:cNvPr id="0" name=""/>
        <dsp:cNvSpPr/>
      </dsp:nvSpPr>
      <dsp:spPr>
        <a:xfrm>
          <a:off x="3051912" y="665389"/>
          <a:ext cx="1000356" cy="161131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30861" rIns="0" bIns="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/>
            <a:t>FORMATTAZIONE DOCUMENTI</a:t>
          </a:r>
          <a:endParaRPr lang="en-US" sz="900" kern="1200"/>
        </a:p>
      </dsp:txBody>
      <dsp:txXfrm>
        <a:off x="3051912" y="665389"/>
        <a:ext cx="1000356" cy="1611312"/>
      </dsp:txXfrm>
    </dsp:sp>
    <dsp:sp modelId="{073EAD77-6DC4-4185-AF91-F0FC2408C2DE}">
      <dsp:nvSpPr>
        <dsp:cNvPr id="0" name=""/>
        <dsp:cNvSpPr/>
      </dsp:nvSpPr>
      <dsp:spPr>
        <a:xfrm>
          <a:off x="4173117" y="665389"/>
          <a:ext cx="1342760" cy="161131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30000"/>
                <a:tint val="94000"/>
                <a:satMod val="103000"/>
                <a:lumMod val="102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30000"/>
                <a:shade val="100000"/>
                <a:satMod val="110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3000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71120" bIns="0" numCol="1" spcCol="1270" anchor="t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6200000">
        <a:off x="3646755" y="1191751"/>
        <a:ext cx="1321276" cy="268552"/>
      </dsp:txXfrm>
    </dsp:sp>
    <dsp:sp modelId="{7C5CFA38-39E4-4CE8-AE0B-B032E79F1FF7}">
      <dsp:nvSpPr>
        <dsp:cNvPr id="0" name=""/>
        <dsp:cNvSpPr/>
      </dsp:nvSpPr>
      <dsp:spPr>
        <a:xfrm rot="5400000">
          <a:off x="4061445" y="1945843"/>
          <a:ext cx="236770" cy="20141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395DE95-9EB9-49BD-A06D-E6418CF83799}">
      <dsp:nvSpPr>
        <dsp:cNvPr id="0" name=""/>
        <dsp:cNvSpPr/>
      </dsp:nvSpPr>
      <dsp:spPr>
        <a:xfrm>
          <a:off x="4441669" y="665389"/>
          <a:ext cx="1000356" cy="161131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30861" rIns="0" bIns="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/>
            <a:t>FIRMA DIGITALE</a:t>
          </a:r>
          <a:endParaRPr lang="en-US" sz="900" kern="1200"/>
        </a:p>
      </dsp:txBody>
      <dsp:txXfrm>
        <a:off x="4441669" y="665389"/>
        <a:ext cx="1000356" cy="1611312"/>
      </dsp:txXfrm>
    </dsp:sp>
    <dsp:sp modelId="{65CAE1A9-4C5D-44E8-B2ED-F097165FA6E4}">
      <dsp:nvSpPr>
        <dsp:cNvPr id="0" name=""/>
        <dsp:cNvSpPr/>
      </dsp:nvSpPr>
      <dsp:spPr>
        <a:xfrm>
          <a:off x="5562874" y="665389"/>
          <a:ext cx="1342760" cy="1611312"/>
        </a:xfrm>
        <a:prstGeom prst="roundRect">
          <a:avLst>
            <a:gd name="adj" fmla="val 5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40000"/>
                <a:tint val="94000"/>
                <a:satMod val="103000"/>
                <a:lumMod val="102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40000"/>
                <a:shade val="100000"/>
                <a:satMod val="110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4000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71120" bIns="0" numCol="1" spcCol="1270" anchor="t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6200000">
        <a:off x="5036512" y="1191751"/>
        <a:ext cx="1321276" cy="268552"/>
      </dsp:txXfrm>
    </dsp:sp>
    <dsp:sp modelId="{A0D41DA3-DC47-3845-BB91-0BB3B647B15C}">
      <dsp:nvSpPr>
        <dsp:cNvPr id="0" name=""/>
        <dsp:cNvSpPr/>
      </dsp:nvSpPr>
      <dsp:spPr>
        <a:xfrm rot="5400000">
          <a:off x="5451203" y="1945843"/>
          <a:ext cx="236770" cy="20141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F74D6F0-9C4F-466B-BCFF-5DE26B1648F7}">
      <dsp:nvSpPr>
        <dsp:cNvPr id="0" name=""/>
        <dsp:cNvSpPr/>
      </dsp:nvSpPr>
      <dsp:spPr>
        <a:xfrm>
          <a:off x="5831426" y="665389"/>
          <a:ext cx="1000356" cy="161131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30861" rIns="0" bIns="0" numCol="1" spcCol="1270" anchor="t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900" kern="1200"/>
            <a:t>ARCHIVIAZIONE DATABASE</a:t>
          </a:r>
          <a:endParaRPr lang="en-US" sz="900" kern="1200"/>
        </a:p>
      </dsp:txBody>
      <dsp:txXfrm>
        <a:off x="5831426" y="665389"/>
        <a:ext cx="1000356" cy="16113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F258FD-D1EC-4D06-9C56-BCC70A6BDDCB}">
      <dsp:nvSpPr>
        <dsp:cNvPr id="0" name=""/>
        <dsp:cNvSpPr/>
      </dsp:nvSpPr>
      <dsp:spPr>
        <a:xfrm>
          <a:off x="2295625" y="1426749"/>
          <a:ext cx="1017387" cy="101738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err="1"/>
            <a:t>Processi</a:t>
          </a:r>
          <a:r>
            <a:rPr lang="en-US" sz="1500" kern="1200"/>
            <a:t> </a:t>
          </a:r>
          <a:r>
            <a:rPr lang="en-US" sz="1500" kern="1200" err="1"/>
            <a:t>primari</a:t>
          </a:r>
          <a:endParaRPr lang="en-US" sz="1500" kern="1200"/>
        </a:p>
      </dsp:txBody>
      <dsp:txXfrm>
        <a:off x="2444618" y="1575742"/>
        <a:ext cx="719401" cy="719401"/>
      </dsp:txXfrm>
    </dsp:sp>
    <dsp:sp modelId="{A3C38A0F-52EA-493F-8BD7-EAEC1AE99CB6}">
      <dsp:nvSpPr>
        <dsp:cNvPr id="0" name=""/>
        <dsp:cNvSpPr/>
      </dsp:nvSpPr>
      <dsp:spPr>
        <a:xfrm rot="16200000">
          <a:off x="2696479" y="1056426"/>
          <a:ext cx="215678" cy="34591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2728831" y="1157960"/>
        <a:ext cx="150975" cy="207547"/>
      </dsp:txXfrm>
    </dsp:sp>
    <dsp:sp modelId="{52291E47-ACB5-4B38-9B03-8B1560DFD0CC}">
      <dsp:nvSpPr>
        <dsp:cNvPr id="0" name=""/>
        <dsp:cNvSpPr/>
      </dsp:nvSpPr>
      <dsp:spPr>
        <a:xfrm>
          <a:off x="2295625" y="2421"/>
          <a:ext cx="1017387" cy="101738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err="1"/>
            <a:t>Attività</a:t>
          </a:r>
          <a:r>
            <a:rPr lang="en-US" sz="1100" kern="1200"/>
            <a:t> operative</a:t>
          </a:r>
        </a:p>
      </dsp:txBody>
      <dsp:txXfrm>
        <a:off x="2444618" y="151414"/>
        <a:ext cx="719401" cy="719401"/>
      </dsp:txXfrm>
    </dsp:sp>
    <dsp:sp modelId="{6692948A-20AD-4E18-B833-65A5C7A04432}">
      <dsp:nvSpPr>
        <dsp:cNvPr id="0" name=""/>
        <dsp:cNvSpPr/>
      </dsp:nvSpPr>
      <dsp:spPr>
        <a:xfrm rot="20520000">
          <a:off x="3367982" y="1544302"/>
          <a:ext cx="215678" cy="34591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369565" y="1623481"/>
        <a:ext cx="150975" cy="207547"/>
      </dsp:txXfrm>
    </dsp:sp>
    <dsp:sp modelId="{59B57A1D-F10F-4506-AE16-3BAB87B75C43}">
      <dsp:nvSpPr>
        <dsp:cNvPr id="0" name=""/>
        <dsp:cNvSpPr/>
      </dsp:nvSpPr>
      <dsp:spPr>
        <a:xfrm>
          <a:off x="3650241" y="986607"/>
          <a:ext cx="1017387" cy="1017387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Logistica in </a:t>
          </a:r>
          <a:r>
            <a:rPr lang="en-US" sz="1100" kern="1200" err="1"/>
            <a:t>uscita</a:t>
          </a:r>
          <a:endParaRPr lang="en-US" sz="1100" kern="1200"/>
        </a:p>
      </dsp:txBody>
      <dsp:txXfrm>
        <a:off x="3799234" y="1135600"/>
        <a:ext cx="719401" cy="719401"/>
      </dsp:txXfrm>
    </dsp:sp>
    <dsp:sp modelId="{6F0CD613-B859-42A2-B779-B689A9C2E97D}">
      <dsp:nvSpPr>
        <dsp:cNvPr id="0" name=""/>
        <dsp:cNvSpPr/>
      </dsp:nvSpPr>
      <dsp:spPr>
        <a:xfrm rot="3240000">
          <a:off x="3111491" y="2333701"/>
          <a:ext cx="215678" cy="34591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24827" y="2376710"/>
        <a:ext cx="150975" cy="207547"/>
      </dsp:txXfrm>
    </dsp:sp>
    <dsp:sp modelId="{5EF0C77B-BF09-4B25-B4B2-9AAB6D5E6B51}">
      <dsp:nvSpPr>
        <dsp:cNvPr id="0" name=""/>
        <dsp:cNvSpPr/>
      </dsp:nvSpPr>
      <dsp:spPr>
        <a:xfrm>
          <a:off x="3132824" y="2579054"/>
          <a:ext cx="1017387" cy="101738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Marketing e </a:t>
          </a:r>
          <a:r>
            <a:rPr lang="en-US" sz="1100" kern="1200" err="1"/>
            <a:t>vendite</a:t>
          </a:r>
          <a:endParaRPr lang="en-US" sz="1100" kern="1200"/>
        </a:p>
      </dsp:txBody>
      <dsp:txXfrm>
        <a:off x="3281817" y="2728047"/>
        <a:ext cx="719401" cy="719401"/>
      </dsp:txXfrm>
    </dsp:sp>
    <dsp:sp modelId="{BCFDFF25-F2E7-48EE-9D65-A9BA155A4ACB}">
      <dsp:nvSpPr>
        <dsp:cNvPr id="0" name=""/>
        <dsp:cNvSpPr/>
      </dsp:nvSpPr>
      <dsp:spPr>
        <a:xfrm rot="7560000">
          <a:off x="2281468" y="2333701"/>
          <a:ext cx="215678" cy="34591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2332835" y="2376710"/>
        <a:ext cx="150975" cy="207547"/>
      </dsp:txXfrm>
    </dsp:sp>
    <dsp:sp modelId="{B91DD6F8-103A-4071-AE32-E4A21C7D0795}">
      <dsp:nvSpPr>
        <dsp:cNvPr id="0" name=""/>
        <dsp:cNvSpPr/>
      </dsp:nvSpPr>
      <dsp:spPr>
        <a:xfrm>
          <a:off x="1458426" y="2579054"/>
          <a:ext cx="1017387" cy="101738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err="1"/>
            <a:t>Assistenza</a:t>
          </a:r>
          <a:r>
            <a:rPr lang="en-US" sz="1100" kern="1200"/>
            <a:t> al </a:t>
          </a:r>
          <a:r>
            <a:rPr lang="en-US" sz="1100" kern="1200" err="1"/>
            <a:t>cliente</a:t>
          </a:r>
          <a:r>
            <a:rPr lang="en-US" sz="1100" kern="1200"/>
            <a:t> e </a:t>
          </a:r>
          <a:r>
            <a:rPr lang="en-US" sz="1100" kern="1200" err="1"/>
            <a:t>servizi</a:t>
          </a:r>
          <a:r>
            <a:rPr lang="en-US" sz="1100" kern="1200"/>
            <a:t> </a:t>
          </a:r>
        </a:p>
      </dsp:txBody>
      <dsp:txXfrm>
        <a:off x="1607419" y="2728047"/>
        <a:ext cx="719401" cy="719401"/>
      </dsp:txXfrm>
    </dsp:sp>
    <dsp:sp modelId="{591C2988-02D5-1B44-96E8-E52950EF6796}">
      <dsp:nvSpPr>
        <dsp:cNvPr id="0" name=""/>
        <dsp:cNvSpPr/>
      </dsp:nvSpPr>
      <dsp:spPr>
        <a:xfrm rot="11880000">
          <a:off x="2024976" y="1544302"/>
          <a:ext cx="215678" cy="34591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100" kern="1200"/>
        </a:p>
      </dsp:txBody>
      <dsp:txXfrm rot="10800000">
        <a:off x="2088096" y="1623481"/>
        <a:ext cx="150975" cy="207547"/>
      </dsp:txXfrm>
    </dsp:sp>
    <dsp:sp modelId="{A4C1E03C-E323-5846-87B6-BBF29C389D5C}">
      <dsp:nvSpPr>
        <dsp:cNvPr id="0" name=""/>
        <dsp:cNvSpPr/>
      </dsp:nvSpPr>
      <dsp:spPr>
        <a:xfrm>
          <a:off x="941008" y="986607"/>
          <a:ext cx="1017387" cy="1017387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/>
            <a:t>Logistica in ingresso</a:t>
          </a:r>
        </a:p>
      </dsp:txBody>
      <dsp:txXfrm>
        <a:off x="1090001" y="1135600"/>
        <a:ext cx="719401" cy="71940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F258FD-D1EC-4D06-9C56-BCC70A6BDDCB}">
      <dsp:nvSpPr>
        <dsp:cNvPr id="0" name=""/>
        <dsp:cNvSpPr/>
      </dsp:nvSpPr>
      <dsp:spPr>
        <a:xfrm>
          <a:off x="2295625" y="1426749"/>
          <a:ext cx="1017387" cy="101738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err="1"/>
            <a:t>Processi</a:t>
          </a:r>
          <a:r>
            <a:rPr lang="en-US" sz="1500" kern="1200"/>
            <a:t> </a:t>
          </a:r>
          <a:r>
            <a:rPr lang="en-US" sz="1500" kern="1200" err="1"/>
            <a:t>primari</a:t>
          </a:r>
          <a:endParaRPr lang="en-US" sz="1500" kern="1200"/>
        </a:p>
      </dsp:txBody>
      <dsp:txXfrm>
        <a:off x="2444618" y="1575742"/>
        <a:ext cx="719401" cy="719401"/>
      </dsp:txXfrm>
    </dsp:sp>
    <dsp:sp modelId="{A3C38A0F-52EA-493F-8BD7-EAEC1AE99CB6}">
      <dsp:nvSpPr>
        <dsp:cNvPr id="0" name=""/>
        <dsp:cNvSpPr/>
      </dsp:nvSpPr>
      <dsp:spPr>
        <a:xfrm rot="16200000">
          <a:off x="2696479" y="1056426"/>
          <a:ext cx="215678" cy="34591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2728831" y="1157960"/>
        <a:ext cx="150975" cy="207547"/>
      </dsp:txXfrm>
    </dsp:sp>
    <dsp:sp modelId="{52291E47-ACB5-4B38-9B03-8B1560DFD0CC}">
      <dsp:nvSpPr>
        <dsp:cNvPr id="0" name=""/>
        <dsp:cNvSpPr/>
      </dsp:nvSpPr>
      <dsp:spPr>
        <a:xfrm>
          <a:off x="2295625" y="2421"/>
          <a:ext cx="1017387" cy="101738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err="1"/>
            <a:t>Attività</a:t>
          </a:r>
          <a:r>
            <a:rPr lang="en-US" sz="1100" kern="1200"/>
            <a:t> operative</a:t>
          </a:r>
        </a:p>
      </dsp:txBody>
      <dsp:txXfrm>
        <a:off x="2444618" y="151414"/>
        <a:ext cx="719401" cy="719401"/>
      </dsp:txXfrm>
    </dsp:sp>
    <dsp:sp modelId="{6692948A-20AD-4E18-B833-65A5C7A04432}">
      <dsp:nvSpPr>
        <dsp:cNvPr id="0" name=""/>
        <dsp:cNvSpPr/>
      </dsp:nvSpPr>
      <dsp:spPr>
        <a:xfrm rot="20520000">
          <a:off x="3367982" y="1544302"/>
          <a:ext cx="215678" cy="34591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369565" y="1623481"/>
        <a:ext cx="150975" cy="207547"/>
      </dsp:txXfrm>
    </dsp:sp>
    <dsp:sp modelId="{59B57A1D-F10F-4506-AE16-3BAB87B75C43}">
      <dsp:nvSpPr>
        <dsp:cNvPr id="0" name=""/>
        <dsp:cNvSpPr/>
      </dsp:nvSpPr>
      <dsp:spPr>
        <a:xfrm>
          <a:off x="3650241" y="986607"/>
          <a:ext cx="1017387" cy="1017387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Logistica in </a:t>
          </a:r>
          <a:r>
            <a:rPr lang="en-US" sz="1100" kern="1200" err="1"/>
            <a:t>uscita</a:t>
          </a:r>
          <a:endParaRPr lang="en-US" sz="1100" kern="1200"/>
        </a:p>
      </dsp:txBody>
      <dsp:txXfrm>
        <a:off x="3799234" y="1135600"/>
        <a:ext cx="719401" cy="719401"/>
      </dsp:txXfrm>
    </dsp:sp>
    <dsp:sp modelId="{6F0CD613-B859-42A2-B779-B689A9C2E97D}">
      <dsp:nvSpPr>
        <dsp:cNvPr id="0" name=""/>
        <dsp:cNvSpPr/>
      </dsp:nvSpPr>
      <dsp:spPr>
        <a:xfrm rot="3240000">
          <a:off x="3111491" y="2333701"/>
          <a:ext cx="215678" cy="34591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24827" y="2376710"/>
        <a:ext cx="150975" cy="207547"/>
      </dsp:txXfrm>
    </dsp:sp>
    <dsp:sp modelId="{5EF0C77B-BF09-4B25-B4B2-9AAB6D5E6B51}">
      <dsp:nvSpPr>
        <dsp:cNvPr id="0" name=""/>
        <dsp:cNvSpPr/>
      </dsp:nvSpPr>
      <dsp:spPr>
        <a:xfrm>
          <a:off x="3132824" y="2579054"/>
          <a:ext cx="1017387" cy="101738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Marketing e </a:t>
          </a:r>
          <a:r>
            <a:rPr lang="en-US" sz="1100" kern="1200" err="1"/>
            <a:t>vendite</a:t>
          </a:r>
          <a:endParaRPr lang="en-US" sz="1100" kern="1200"/>
        </a:p>
      </dsp:txBody>
      <dsp:txXfrm>
        <a:off x="3281817" y="2728047"/>
        <a:ext cx="719401" cy="719401"/>
      </dsp:txXfrm>
    </dsp:sp>
    <dsp:sp modelId="{BCFDFF25-F2E7-48EE-9D65-A9BA155A4ACB}">
      <dsp:nvSpPr>
        <dsp:cNvPr id="0" name=""/>
        <dsp:cNvSpPr/>
      </dsp:nvSpPr>
      <dsp:spPr>
        <a:xfrm rot="7560000">
          <a:off x="2281468" y="2333701"/>
          <a:ext cx="215678" cy="34591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2332835" y="2376710"/>
        <a:ext cx="150975" cy="207547"/>
      </dsp:txXfrm>
    </dsp:sp>
    <dsp:sp modelId="{B91DD6F8-103A-4071-AE32-E4A21C7D0795}">
      <dsp:nvSpPr>
        <dsp:cNvPr id="0" name=""/>
        <dsp:cNvSpPr/>
      </dsp:nvSpPr>
      <dsp:spPr>
        <a:xfrm>
          <a:off x="1458426" y="2579054"/>
          <a:ext cx="1017387" cy="101738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err="1"/>
            <a:t>Assistenza</a:t>
          </a:r>
          <a:r>
            <a:rPr lang="en-US" sz="1100" kern="1200"/>
            <a:t> al </a:t>
          </a:r>
          <a:r>
            <a:rPr lang="en-US" sz="1100" kern="1200" err="1"/>
            <a:t>cliente</a:t>
          </a:r>
          <a:r>
            <a:rPr lang="en-US" sz="1100" kern="1200"/>
            <a:t> e </a:t>
          </a:r>
          <a:r>
            <a:rPr lang="en-US" sz="1100" kern="1200" err="1"/>
            <a:t>servizi</a:t>
          </a:r>
          <a:r>
            <a:rPr lang="en-US" sz="1100" kern="1200"/>
            <a:t> </a:t>
          </a:r>
        </a:p>
      </dsp:txBody>
      <dsp:txXfrm>
        <a:off x="1607419" y="2728047"/>
        <a:ext cx="719401" cy="719401"/>
      </dsp:txXfrm>
    </dsp:sp>
    <dsp:sp modelId="{591C2988-02D5-1B44-96E8-E52950EF6796}">
      <dsp:nvSpPr>
        <dsp:cNvPr id="0" name=""/>
        <dsp:cNvSpPr/>
      </dsp:nvSpPr>
      <dsp:spPr>
        <a:xfrm rot="11880000">
          <a:off x="2024976" y="1544302"/>
          <a:ext cx="215678" cy="34591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100" kern="1200"/>
        </a:p>
      </dsp:txBody>
      <dsp:txXfrm rot="10800000">
        <a:off x="2088096" y="1623481"/>
        <a:ext cx="150975" cy="207547"/>
      </dsp:txXfrm>
    </dsp:sp>
    <dsp:sp modelId="{A4C1E03C-E323-5846-87B6-BBF29C389D5C}">
      <dsp:nvSpPr>
        <dsp:cNvPr id="0" name=""/>
        <dsp:cNvSpPr/>
      </dsp:nvSpPr>
      <dsp:spPr>
        <a:xfrm>
          <a:off x="941008" y="986607"/>
          <a:ext cx="1017387" cy="1017387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/>
            <a:t>Logistica in ingresso</a:t>
          </a:r>
        </a:p>
      </dsp:txBody>
      <dsp:txXfrm>
        <a:off x="1090001" y="1135600"/>
        <a:ext cx="719401" cy="7194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C0CDBD-B9F2-AE40-8C97-4C0E4058D065}">
      <dsp:nvSpPr>
        <dsp:cNvPr id="0" name=""/>
        <dsp:cNvSpPr/>
      </dsp:nvSpPr>
      <dsp:spPr>
        <a:xfrm>
          <a:off x="2386375" y="1381488"/>
          <a:ext cx="835886" cy="83588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err="1"/>
            <a:t>Processi</a:t>
          </a:r>
          <a:r>
            <a:rPr lang="en-US" sz="1100" kern="1200"/>
            <a:t> di </a:t>
          </a:r>
          <a:r>
            <a:rPr lang="en-US" sz="1100" kern="1200" err="1"/>
            <a:t>supporto</a:t>
          </a:r>
          <a:endParaRPr lang="en-US" sz="1100" kern="1200"/>
        </a:p>
      </dsp:txBody>
      <dsp:txXfrm>
        <a:off x="2508788" y="1503901"/>
        <a:ext cx="591060" cy="591060"/>
      </dsp:txXfrm>
    </dsp:sp>
    <dsp:sp modelId="{6692948A-20AD-4E18-B833-65A5C7A04432}">
      <dsp:nvSpPr>
        <dsp:cNvPr id="0" name=""/>
        <dsp:cNvSpPr/>
      </dsp:nvSpPr>
      <dsp:spPr>
        <a:xfrm rot="16200000">
          <a:off x="2714855" y="1119752"/>
          <a:ext cx="178927" cy="19600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2741694" y="1185791"/>
        <a:ext cx="125249" cy="117601"/>
      </dsp:txXfrm>
    </dsp:sp>
    <dsp:sp modelId="{59B57A1D-F10F-4506-AE16-3BAB87B75C43}">
      <dsp:nvSpPr>
        <dsp:cNvPr id="0" name=""/>
        <dsp:cNvSpPr/>
      </dsp:nvSpPr>
      <dsp:spPr>
        <a:xfrm>
          <a:off x="2285154" y="5561"/>
          <a:ext cx="1038328" cy="103832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err="1"/>
            <a:t>Approvigionamenti</a:t>
          </a:r>
          <a:endParaRPr lang="en-US" sz="600" kern="1200"/>
        </a:p>
      </dsp:txBody>
      <dsp:txXfrm>
        <a:off x="2437214" y="157621"/>
        <a:ext cx="734208" cy="734208"/>
      </dsp:txXfrm>
    </dsp:sp>
    <dsp:sp modelId="{6F0CD613-B859-42A2-B779-B689A9C2E97D}">
      <dsp:nvSpPr>
        <dsp:cNvPr id="0" name=""/>
        <dsp:cNvSpPr/>
      </dsp:nvSpPr>
      <dsp:spPr>
        <a:xfrm>
          <a:off x="3296534" y="1701430"/>
          <a:ext cx="178927" cy="19600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3296534" y="1740630"/>
        <a:ext cx="125249" cy="117601"/>
      </dsp:txXfrm>
    </dsp:sp>
    <dsp:sp modelId="{5EF0C77B-BF09-4B25-B4B2-9AAB6D5E6B51}">
      <dsp:nvSpPr>
        <dsp:cNvPr id="0" name=""/>
        <dsp:cNvSpPr/>
      </dsp:nvSpPr>
      <dsp:spPr>
        <a:xfrm>
          <a:off x="3559860" y="1280267"/>
          <a:ext cx="1038328" cy="1038328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err="1"/>
            <a:t>Gestione</a:t>
          </a:r>
          <a:r>
            <a:rPr lang="en-US" sz="600" kern="1200"/>
            <a:t> </a:t>
          </a:r>
          <a:r>
            <a:rPr lang="en-US" sz="600" kern="1200" err="1"/>
            <a:t>delle</a:t>
          </a:r>
          <a:r>
            <a:rPr lang="en-US" sz="600" kern="1200"/>
            <a:t> </a:t>
          </a:r>
          <a:r>
            <a:rPr lang="en-US" sz="600" kern="1200" err="1"/>
            <a:t>risorse</a:t>
          </a:r>
          <a:r>
            <a:rPr lang="en-US" sz="600" kern="1200"/>
            <a:t> </a:t>
          </a:r>
          <a:r>
            <a:rPr lang="en-US" sz="600" kern="1200" err="1"/>
            <a:t>umane</a:t>
          </a:r>
          <a:endParaRPr lang="en-US" sz="600" kern="1200"/>
        </a:p>
      </dsp:txBody>
      <dsp:txXfrm>
        <a:off x="3711920" y="1432327"/>
        <a:ext cx="734208" cy="734208"/>
      </dsp:txXfrm>
    </dsp:sp>
    <dsp:sp modelId="{591C2988-02D5-1B44-96E8-E52950EF6796}">
      <dsp:nvSpPr>
        <dsp:cNvPr id="0" name=""/>
        <dsp:cNvSpPr/>
      </dsp:nvSpPr>
      <dsp:spPr>
        <a:xfrm rot="5400000">
          <a:off x="2714855" y="2283109"/>
          <a:ext cx="178927" cy="19600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600" kern="1200"/>
        </a:p>
      </dsp:txBody>
      <dsp:txXfrm>
        <a:off x="2741694" y="2295470"/>
        <a:ext cx="125249" cy="117601"/>
      </dsp:txXfrm>
    </dsp:sp>
    <dsp:sp modelId="{A4C1E03C-E323-5846-87B6-BBF29C389D5C}">
      <dsp:nvSpPr>
        <dsp:cNvPr id="0" name=""/>
        <dsp:cNvSpPr/>
      </dsp:nvSpPr>
      <dsp:spPr>
        <a:xfrm>
          <a:off x="2285154" y="2554973"/>
          <a:ext cx="1038328" cy="1038328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00" kern="1200"/>
            <a:t>Sviluppo delle tecnologie</a:t>
          </a:r>
        </a:p>
      </dsp:txBody>
      <dsp:txXfrm>
        <a:off x="2437214" y="2707033"/>
        <a:ext cx="734208" cy="734208"/>
      </dsp:txXfrm>
    </dsp:sp>
    <dsp:sp modelId="{0DAE5D3D-C915-1944-ACCF-ACAD65212C84}">
      <dsp:nvSpPr>
        <dsp:cNvPr id="0" name=""/>
        <dsp:cNvSpPr/>
      </dsp:nvSpPr>
      <dsp:spPr>
        <a:xfrm rot="10800000">
          <a:off x="2133176" y="1701430"/>
          <a:ext cx="178927" cy="19600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600" kern="1200"/>
        </a:p>
      </dsp:txBody>
      <dsp:txXfrm rot="10800000">
        <a:off x="2186854" y="1740630"/>
        <a:ext cx="125249" cy="117601"/>
      </dsp:txXfrm>
    </dsp:sp>
    <dsp:sp modelId="{10C52346-6F36-9C4A-BFF7-CDE9A030FAE9}">
      <dsp:nvSpPr>
        <dsp:cNvPr id="0" name=""/>
        <dsp:cNvSpPr/>
      </dsp:nvSpPr>
      <dsp:spPr>
        <a:xfrm>
          <a:off x="1010448" y="1280267"/>
          <a:ext cx="1038328" cy="1038328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00" kern="1200"/>
            <a:t>Attività infrastrutturali</a:t>
          </a:r>
        </a:p>
      </dsp:txBody>
      <dsp:txXfrm>
        <a:off x="1162508" y="1432327"/>
        <a:ext cx="734208" cy="73420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C0CDBD-B9F2-AE40-8C97-4C0E4058D065}">
      <dsp:nvSpPr>
        <dsp:cNvPr id="0" name=""/>
        <dsp:cNvSpPr/>
      </dsp:nvSpPr>
      <dsp:spPr>
        <a:xfrm>
          <a:off x="2386375" y="1381488"/>
          <a:ext cx="835886" cy="83588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err="1"/>
            <a:t>Processi</a:t>
          </a:r>
          <a:r>
            <a:rPr lang="en-US" sz="1100" kern="1200"/>
            <a:t> di </a:t>
          </a:r>
          <a:r>
            <a:rPr lang="en-US" sz="1100" kern="1200" err="1"/>
            <a:t>supporto</a:t>
          </a:r>
          <a:endParaRPr lang="en-US" sz="1100" kern="1200"/>
        </a:p>
      </dsp:txBody>
      <dsp:txXfrm>
        <a:off x="2508788" y="1503901"/>
        <a:ext cx="591060" cy="591060"/>
      </dsp:txXfrm>
    </dsp:sp>
    <dsp:sp modelId="{6692948A-20AD-4E18-B833-65A5C7A04432}">
      <dsp:nvSpPr>
        <dsp:cNvPr id="0" name=""/>
        <dsp:cNvSpPr/>
      </dsp:nvSpPr>
      <dsp:spPr>
        <a:xfrm rot="16200000">
          <a:off x="2714855" y="1119752"/>
          <a:ext cx="178927" cy="19600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2741694" y="1185791"/>
        <a:ext cx="125249" cy="117601"/>
      </dsp:txXfrm>
    </dsp:sp>
    <dsp:sp modelId="{59B57A1D-F10F-4506-AE16-3BAB87B75C43}">
      <dsp:nvSpPr>
        <dsp:cNvPr id="0" name=""/>
        <dsp:cNvSpPr/>
      </dsp:nvSpPr>
      <dsp:spPr>
        <a:xfrm>
          <a:off x="2285154" y="5561"/>
          <a:ext cx="1038328" cy="103832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err="1"/>
            <a:t>Approvigionamenti</a:t>
          </a:r>
          <a:endParaRPr lang="en-US" sz="600" kern="1200"/>
        </a:p>
      </dsp:txBody>
      <dsp:txXfrm>
        <a:off x="2437214" y="157621"/>
        <a:ext cx="734208" cy="734208"/>
      </dsp:txXfrm>
    </dsp:sp>
    <dsp:sp modelId="{6F0CD613-B859-42A2-B779-B689A9C2E97D}">
      <dsp:nvSpPr>
        <dsp:cNvPr id="0" name=""/>
        <dsp:cNvSpPr/>
      </dsp:nvSpPr>
      <dsp:spPr>
        <a:xfrm>
          <a:off x="3296534" y="1701430"/>
          <a:ext cx="178927" cy="19600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3296534" y="1740630"/>
        <a:ext cx="125249" cy="117601"/>
      </dsp:txXfrm>
    </dsp:sp>
    <dsp:sp modelId="{5EF0C77B-BF09-4B25-B4B2-9AAB6D5E6B51}">
      <dsp:nvSpPr>
        <dsp:cNvPr id="0" name=""/>
        <dsp:cNvSpPr/>
      </dsp:nvSpPr>
      <dsp:spPr>
        <a:xfrm>
          <a:off x="3559860" y="1280267"/>
          <a:ext cx="1038328" cy="1038328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err="1"/>
            <a:t>Gestione</a:t>
          </a:r>
          <a:r>
            <a:rPr lang="en-US" sz="600" kern="1200"/>
            <a:t> </a:t>
          </a:r>
          <a:r>
            <a:rPr lang="en-US" sz="600" kern="1200" err="1"/>
            <a:t>delle</a:t>
          </a:r>
          <a:r>
            <a:rPr lang="en-US" sz="600" kern="1200"/>
            <a:t> </a:t>
          </a:r>
          <a:r>
            <a:rPr lang="en-US" sz="600" kern="1200" err="1"/>
            <a:t>risorse</a:t>
          </a:r>
          <a:r>
            <a:rPr lang="en-US" sz="600" kern="1200"/>
            <a:t> </a:t>
          </a:r>
          <a:r>
            <a:rPr lang="en-US" sz="600" kern="1200" err="1"/>
            <a:t>umane</a:t>
          </a:r>
          <a:endParaRPr lang="en-US" sz="600" kern="1200"/>
        </a:p>
      </dsp:txBody>
      <dsp:txXfrm>
        <a:off x="3711920" y="1432327"/>
        <a:ext cx="734208" cy="734208"/>
      </dsp:txXfrm>
    </dsp:sp>
    <dsp:sp modelId="{591C2988-02D5-1B44-96E8-E52950EF6796}">
      <dsp:nvSpPr>
        <dsp:cNvPr id="0" name=""/>
        <dsp:cNvSpPr/>
      </dsp:nvSpPr>
      <dsp:spPr>
        <a:xfrm rot="5400000">
          <a:off x="2714855" y="2283109"/>
          <a:ext cx="178927" cy="19600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600" kern="1200"/>
        </a:p>
      </dsp:txBody>
      <dsp:txXfrm>
        <a:off x="2741694" y="2295470"/>
        <a:ext cx="125249" cy="117601"/>
      </dsp:txXfrm>
    </dsp:sp>
    <dsp:sp modelId="{A4C1E03C-E323-5846-87B6-BBF29C389D5C}">
      <dsp:nvSpPr>
        <dsp:cNvPr id="0" name=""/>
        <dsp:cNvSpPr/>
      </dsp:nvSpPr>
      <dsp:spPr>
        <a:xfrm>
          <a:off x="2285154" y="2554973"/>
          <a:ext cx="1038328" cy="1038328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00" kern="1200"/>
            <a:t>Sviluppo delle tecnologie</a:t>
          </a:r>
        </a:p>
      </dsp:txBody>
      <dsp:txXfrm>
        <a:off x="2437214" y="2707033"/>
        <a:ext cx="734208" cy="734208"/>
      </dsp:txXfrm>
    </dsp:sp>
    <dsp:sp modelId="{0DAE5D3D-C915-1944-ACCF-ACAD65212C84}">
      <dsp:nvSpPr>
        <dsp:cNvPr id="0" name=""/>
        <dsp:cNvSpPr/>
      </dsp:nvSpPr>
      <dsp:spPr>
        <a:xfrm rot="10800000">
          <a:off x="2133176" y="1701430"/>
          <a:ext cx="178927" cy="19600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600" kern="1200"/>
        </a:p>
      </dsp:txBody>
      <dsp:txXfrm rot="10800000">
        <a:off x="2186854" y="1740630"/>
        <a:ext cx="125249" cy="117601"/>
      </dsp:txXfrm>
    </dsp:sp>
    <dsp:sp modelId="{10C52346-6F36-9C4A-BFF7-CDE9A030FAE9}">
      <dsp:nvSpPr>
        <dsp:cNvPr id="0" name=""/>
        <dsp:cNvSpPr/>
      </dsp:nvSpPr>
      <dsp:spPr>
        <a:xfrm>
          <a:off x="1010448" y="1280267"/>
          <a:ext cx="1038328" cy="1038328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00" kern="1200"/>
            <a:t>Attività infrastrutturali</a:t>
          </a:r>
        </a:p>
      </dsp:txBody>
      <dsp:txXfrm>
        <a:off x="1162508" y="1432327"/>
        <a:ext cx="734208" cy="7342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Immagine 1">
          <a:extLst xmlns:a="http://schemas.openxmlformats.org/drawingml/2006/main">
            <a:ext uri="{FF2B5EF4-FFF2-40B4-BE49-F238E27FC236}">
              <a16:creationId xmlns:a16="http://schemas.microsoft.com/office/drawing/2014/main" id="{65D7AF0E-0FC1-C442-92D0-08B2D09BD964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-681038" y="0"/>
          <a:ext cx="9613900" cy="3598863"/>
        </a:xfrm>
        <a:prstGeom xmlns:a="http://schemas.openxmlformats.org/drawingml/2006/main" prst="rect">
          <a:avLst/>
        </a:prstGeom>
      </cdr:spPr>
    </cdr:pic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775AAE-0936-40B9-ACF9-A981EEF95D23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1F30-39B2-4CE2-8EF3-91F317956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42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We designed this template so that each member of the project team has a set of slides with its own theme. Members, here’s how you add a new slide to just your set: </a:t>
            </a:r>
          </a:p>
          <a:p>
            <a:br>
              <a:rPr lang="en-US"/>
            </a:br>
            <a:r>
              <a:rPr lang="en-US"/>
              <a:t>Mark where you want to add the slide: Select an existing one in the Thumbnails pane, click the New Slide button, then choose a layout. The new slide gets the same theme as the other slides in your set. </a:t>
            </a:r>
          </a:p>
          <a:p>
            <a:endParaRPr lang="en-US"/>
          </a:p>
          <a:p>
            <a:r>
              <a:rPr lang="en-US"/>
              <a:t>Careful! Don’t annoy your fellow presenters by accidentally changing their themes. That can happen if you choose a different theme from the Design tab, which changes all of the slides in the presentation to that look.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Slide Image Placeholder 6"/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8546135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84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390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9800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7236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504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7721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81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4105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27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15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167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55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722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557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61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3008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876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7B1F30-39B2-4CE2-8EF3-91F3179569A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86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4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9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91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2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3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5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1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4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70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239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6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995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30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36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4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5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8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6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43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0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3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5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32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1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16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11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342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6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8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2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12/9/22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9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88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2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9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9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4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37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3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06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60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2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0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4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0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5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12/9/22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28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2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97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err="1"/>
              <a:t>Presentazione</a:t>
            </a:r>
            <a:r>
              <a:rPr lang="en-US"/>
              <a:t> ISBI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0107" y="4484318"/>
            <a:ext cx="8851985" cy="1202773"/>
          </a:xfrm>
        </p:spPr>
        <p:txBody>
          <a:bodyPr>
            <a:normAutofit/>
          </a:bodyPr>
          <a:lstStyle/>
          <a:p>
            <a:pPr algn="l"/>
            <a:r>
              <a:rPr lang="en-US"/>
              <a:t>Raffaele Russo M63001325</a:t>
            </a:r>
          </a:p>
          <a:p>
            <a:pPr algn="l"/>
            <a:r>
              <a:rPr lang="en-US"/>
              <a:t>Giuliano Di Giuseppe M63001322</a:t>
            </a:r>
          </a:p>
          <a:p>
            <a:pPr algn="l"/>
            <a:r>
              <a:rPr lang="en-US"/>
              <a:t>Alessandro </a:t>
            </a:r>
            <a:r>
              <a:rPr lang="en-US" err="1"/>
              <a:t>Vanacore</a:t>
            </a:r>
            <a:r>
              <a:rPr lang="en-US"/>
              <a:t> M63001359    </a:t>
            </a:r>
          </a:p>
        </p:txBody>
      </p:sp>
    </p:spTree>
    <p:extLst>
      <p:ext uri="{BB962C8B-B14F-4D97-AF65-F5344CB8AC3E}">
        <p14:creationId xmlns:p14="http://schemas.microsoft.com/office/powerpoint/2010/main" val="328929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372E12-CF11-8046-9B68-D8F7A4232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Modello organizzativo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33E3129-B7E7-0240-8404-FDA7132DBA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A39178C-1367-FC40-A175-9C4146000B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it-IT"/>
              <a:t>Descrive come i flussi informativi attraversano la struttura organizzativa di un’azienda</a:t>
            </a:r>
          </a:p>
          <a:p>
            <a:r>
              <a:rPr lang="it-IT"/>
              <a:t>Mette in luce le entità coinvolte e le eventuali relazioni</a:t>
            </a:r>
          </a:p>
          <a:p>
            <a:endParaRPr lang="it-IT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D1CB9143-96F8-A643-8E6F-7A879596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/>
              <a:t>Organigramma aziendale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ED90B6F-FDD9-F54F-BE63-F2046E737B7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it-IT"/>
              <a:t>Rappresentazione grafica di un’azienda</a:t>
            </a:r>
          </a:p>
          <a:p>
            <a:r>
              <a:rPr lang="it-IT"/>
              <a:t>Evidenzia le aree aziendali coinvolte nella gestione delle informazioni</a:t>
            </a:r>
          </a:p>
          <a:p>
            <a:r>
              <a:rPr lang="it-IT"/>
              <a:t>Evidenza obiettivi e funzionalità del SI</a:t>
            </a:r>
          </a:p>
          <a:p>
            <a:r>
              <a:rPr lang="it-IT"/>
              <a:t>I rettangoli rappresentano le entità</a:t>
            </a:r>
          </a:p>
          <a:p>
            <a:r>
              <a:rPr lang="it-IT"/>
              <a:t>Le frecce rappresentano le relazioni funzionali tra le entità</a:t>
            </a:r>
          </a:p>
        </p:txBody>
      </p:sp>
    </p:spTree>
    <p:extLst>
      <p:ext uri="{BB962C8B-B14F-4D97-AF65-F5344CB8AC3E}">
        <p14:creationId xmlns:p14="http://schemas.microsoft.com/office/powerpoint/2010/main" val="1896829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err="1"/>
              <a:t>Dematerializzazione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91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Organizzazione</a:t>
            </a:r>
            <a:r>
              <a:rPr lang="en-US"/>
              <a:t> target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38664" y="2228016"/>
            <a:ext cx="4472327" cy="693135"/>
          </a:xfrm>
        </p:spPr>
        <p:txBody>
          <a:bodyPr/>
          <a:lstStyle/>
          <a:p>
            <a:r>
              <a:rPr lang="en-US" err="1"/>
              <a:t>Amministrazione</a:t>
            </a:r>
            <a:r>
              <a:rPr lang="en-US"/>
              <a:t> </a:t>
            </a:r>
            <a:r>
              <a:rPr lang="en-US" err="1"/>
              <a:t>generale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994" y="3026229"/>
            <a:ext cx="9613863" cy="3078542"/>
          </a:xfrm>
        </p:spPr>
        <p:txBody>
          <a:bodyPr/>
          <a:lstStyle/>
          <a:p>
            <a:pPr marL="0" indent="0">
              <a:buNone/>
            </a:pPr>
            <a:r>
              <a:rPr lang="en-US" err="1"/>
              <a:t>Amministrazione</a:t>
            </a:r>
            <a:r>
              <a:rPr lang="en-US"/>
              <a:t> </a:t>
            </a:r>
            <a:r>
              <a:rPr lang="en-US" err="1"/>
              <a:t>generale</a:t>
            </a:r>
            <a:r>
              <a:rPr lang="en-US"/>
              <a:t>: </a:t>
            </a:r>
            <a:r>
              <a:rPr lang="en-US" err="1"/>
              <a:t>identifica</a:t>
            </a:r>
            <a:r>
              <a:rPr lang="en-US"/>
              <a:t> </a:t>
            </a:r>
            <a:r>
              <a:rPr lang="en-US" err="1"/>
              <a:t>i</a:t>
            </a:r>
            <a:r>
              <a:rPr lang="en-US"/>
              <a:t> </a:t>
            </a:r>
            <a:r>
              <a:rPr lang="en-US" err="1"/>
              <a:t>documenti</a:t>
            </a:r>
            <a:r>
              <a:rPr lang="en-US"/>
              <a:t> da </a:t>
            </a:r>
            <a:r>
              <a:rPr lang="en-US" err="1"/>
              <a:t>dematerializzare</a:t>
            </a:r>
            <a:r>
              <a:rPr lang="en-US"/>
              <a:t> e li </a:t>
            </a:r>
            <a:r>
              <a:rPr lang="en-US" err="1"/>
              <a:t>richiede</a:t>
            </a:r>
            <a:r>
              <a:rPr lang="en-US"/>
              <a:t> al </a:t>
            </a:r>
            <a:r>
              <a:rPr lang="en-US" err="1"/>
              <a:t>relativo</a:t>
            </a:r>
            <a:r>
              <a:rPr lang="en-US"/>
              <a:t> </a:t>
            </a:r>
            <a:r>
              <a:rPr lang="en-US" err="1"/>
              <a:t>magazzino</a:t>
            </a:r>
            <a:r>
              <a:rPr lang="en-US"/>
              <a:t> locale. Una volta </a:t>
            </a:r>
            <a:r>
              <a:rPr lang="en-US" err="1"/>
              <a:t>ricevuti</a:t>
            </a:r>
            <a:r>
              <a:rPr lang="en-US"/>
              <a:t>, </a:t>
            </a:r>
            <a:r>
              <a:rPr lang="en-US" err="1"/>
              <a:t>procede</a:t>
            </a:r>
            <a:r>
              <a:rPr lang="en-US"/>
              <a:t> con </a:t>
            </a:r>
            <a:r>
              <a:rPr lang="en-US" err="1"/>
              <a:t>l’archiviazione</a:t>
            </a:r>
            <a:r>
              <a:rPr lang="en-US"/>
              <a:t> di </a:t>
            </a:r>
            <a:r>
              <a:rPr lang="en-US" err="1"/>
              <a:t>quest’ultimi</a:t>
            </a:r>
            <a:r>
              <a:rPr lang="en-US"/>
              <a:t> </a:t>
            </a:r>
            <a:r>
              <a:rPr lang="en-US" err="1"/>
              <a:t>nel</a:t>
            </a:r>
            <a:r>
              <a:rPr lang="en-US"/>
              <a:t> database </a:t>
            </a:r>
            <a:r>
              <a:rPr lang="en-US" err="1"/>
              <a:t>aziendale</a:t>
            </a:r>
            <a:r>
              <a:rPr lang="en-US"/>
              <a:t> dopo </a:t>
            </a:r>
            <a:r>
              <a:rPr lang="en-US" err="1"/>
              <a:t>averli</a:t>
            </a:r>
            <a:r>
              <a:rPr lang="en-US"/>
              <a:t> </a:t>
            </a:r>
            <a:r>
              <a:rPr lang="en-US" err="1"/>
              <a:t>opportunamente</a:t>
            </a:r>
            <a:r>
              <a:rPr lang="en-US"/>
              <a:t> </a:t>
            </a:r>
            <a:r>
              <a:rPr lang="en-US" err="1"/>
              <a:t>formattati</a:t>
            </a:r>
            <a:r>
              <a:rPr lang="en-US"/>
              <a:t> e </a:t>
            </a:r>
            <a:r>
              <a:rPr lang="en-US" err="1"/>
              <a:t>firmati</a:t>
            </a:r>
            <a:r>
              <a:rPr lang="en-US"/>
              <a:t> </a:t>
            </a:r>
            <a:r>
              <a:rPr lang="en-US" err="1"/>
              <a:t>digitalmente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70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Organizzazione</a:t>
            </a:r>
            <a:r>
              <a:rPr lang="en-US"/>
              <a:t> target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38664" y="2228016"/>
            <a:ext cx="4472327" cy="693135"/>
          </a:xfrm>
        </p:spPr>
        <p:txBody>
          <a:bodyPr/>
          <a:lstStyle/>
          <a:p>
            <a:r>
              <a:rPr lang="en-US" err="1"/>
              <a:t>Magazzini</a:t>
            </a:r>
            <a:r>
              <a:rPr lang="en-US"/>
              <a:t> </a:t>
            </a:r>
            <a:r>
              <a:rPr lang="en-US" err="1"/>
              <a:t>locali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994" y="3026229"/>
            <a:ext cx="9613863" cy="3078542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Si </a:t>
            </a:r>
            <a:r>
              <a:rPr lang="en-US" err="1"/>
              <a:t>occupano</a:t>
            </a:r>
            <a:r>
              <a:rPr lang="en-US"/>
              <a:t> di ricercare I </a:t>
            </a:r>
            <a:r>
              <a:rPr lang="en-US" err="1"/>
              <a:t>documenti</a:t>
            </a:r>
            <a:r>
              <a:rPr lang="en-US"/>
              <a:t> </a:t>
            </a:r>
            <a:r>
              <a:rPr lang="en-US" err="1"/>
              <a:t>richiesti</a:t>
            </a:r>
            <a:r>
              <a:rPr lang="en-US"/>
              <a:t> e </a:t>
            </a:r>
            <a:r>
              <a:rPr lang="en-US" err="1"/>
              <a:t>consegnarli</a:t>
            </a:r>
            <a:r>
              <a:rPr lang="en-US"/>
              <a:t> alle relative </a:t>
            </a:r>
            <a:r>
              <a:rPr lang="en-US" err="1"/>
              <a:t>amminstrazioni</a:t>
            </a:r>
            <a:r>
              <a:rPr lang="en-US"/>
              <a:t> </a:t>
            </a:r>
            <a:r>
              <a:rPr lang="en-US" err="1"/>
              <a:t>locali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04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Organizzazione</a:t>
            </a:r>
            <a:r>
              <a:rPr lang="en-US"/>
              <a:t> target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38664" y="2228016"/>
            <a:ext cx="4472327" cy="693135"/>
          </a:xfrm>
        </p:spPr>
        <p:txBody>
          <a:bodyPr/>
          <a:lstStyle/>
          <a:p>
            <a:r>
              <a:rPr lang="en-US" err="1"/>
              <a:t>Amministrazioni</a:t>
            </a:r>
            <a:r>
              <a:rPr lang="en-US"/>
              <a:t> </a:t>
            </a:r>
            <a:r>
              <a:rPr lang="en-US" err="1"/>
              <a:t>locali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994" y="3026229"/>
            <a:ext cx="9613863" cy="3078542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Si </a:t>
            </a:r>
            <a:r>
              <a:rPr lang="en-US" err="1"/>
              <a:t>occupano</a:t>
            </a:r>
            <a:r>
              <a:rPr lang="en-US"/>
              <a:t> di </a:t>
            </a:r>
            <a:r>
              <a:rPr lang="en-US" err="1"/>
              <a:t>scannerizzare</a:t>
            </a:r>
            <a:r>
              <a:rPr lang="en-US"/>
              <a:t> e </a:t>
            </a:r>
            <a:r>
              <a:rPr lang="en-US" err="1"/>
              <a:t>inoltrare</a:t>
            </a:r>
            <a:r>
              <a:rPr lang="en-US"/>
              <a:t> </a:t>
            </a:r>
            <a:r>
              <a:rPr lang="en-US" err="1"/>
              <a:t>all’amministrazione</a:t>
            </a:r>
            <a:r>
              <a:rPr lang="en-US"/>
              <a:t> </a:t>
            </a:r>
            <a:r>
              <a:rPr lang="en-US" err="1"/>
              <a:t>generale</a:t>
            </a:r>
            <a:r>
              <a:rPr lang="en-US"/>
              <a:t> </a:t>
            </a:r>
            <a:r>
              <a:rPr lang="en-US" err="1"/>
              <a:t>i</a:t>
            </a:r>
            <a:r>
              <a:rPr lang="en-US"/>
              <a:t> </a:t>
            </a:r>
            <a:r>
              <a:rPr lang="en-US" err="1"/>
              <a:t>documenti</a:t>
            </a:r>
            <a:r>
              <a:rPr lang="en-US"/>
              <a:t> </a:t>
            </a:r>
            <a:r>
              <a:rPr lang="en-US" err="1"/>
              <a:t>conformi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32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823D52-84CF-9840-89F2-B0F0D06F0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Modellazione funzionale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B2F327-C292-2749-81B1-4D5774ACF2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9074E65-EAB5-C04B-8E28-590EB62C767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/>
              <a:t>Il SI è visto in termini di processi di business supportati e funzionalità messe a loro disposizione per scambiare informazioni con altre attività o con l’esterno</a:t>
            </a:r>
          </a:p>
          <a:p>
            <a:r>
              <a:rPr lang="it-IT"/>
              <a:t>Descrive la vista funzionale del SI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CB74CBD-236C-884F-B2D0-FB64340093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F1BDB12-5138-0D47-991B-C1C32B87F82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it-IT"/>
              <a:t>Le funzionalità sono modellabili in UML mediante </a:t>
            </a:r>
            <a:r>
              <a:rPr lang="it-IT" err="1"/>
              <a:t>l’</a:t>
            </a:r>
            <a:r>
              <a:rPr lang="it-IT" i="1" err="1"/>
              <a:t>Use</a:t>
            </a:r>
            <a:r>
              <a:rPr lang="it-IT" i="1"/>
              <a:t> Case </a:t>
            </a:r>
            <a:r>
              <a:rPr lang="it-IT" i="1" err="1"/>
              <a:t>Diagram</a:t>
            </a:r>
            <a:endParaRPr lang="it-IT"/>
          </a:p>
          <a:p>
            <a:r>
              <a:rPr lang="it-IT"/>
              <a:t>L’attività viene attivata da uno o più attori del sistema che ne coordinano l’esecuzione</a:t>
            </a:r>
          </a:p>
        </p:txBody>
      </p:sp>
    </p:spTree>
    <p:extLst>
      <p:ext uri="{BB962C8B-B14F-4D97-AF65-F5344CB8AC3E}">
        <p14:creationId xmlns:p14="http://schemas.microsoft.com/office/powerpoint/2010/main" val="390123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Descrizione</a:t>
            </a:r>
            <a:r>
              <a:rPr lang="en-US"/>
              <a:t> </a:t>
            </a:r>
            <a:r>
              <a:rPr lang="en-US" err="1"/>
              <a:t>delle</a:t>
            </a:r>
            <a:r>
              <a:rPr lang="en-US"/>
              <a:t> </a:t>
            </a:r>
            <a:r>
              <a:rPr lang="en-US" err="1"/>
              <a:t>attività</a:t>
            </a:r>
            <a:r>
              <a:rPr lang="en-US"/>
              <a:t> </a:t>
            </a:r>
          </a:p>
        </p:txBody>
      </p:sp>
      <p:graphicFrame>
        <p:nvGraphicFramePr>
          <p:cNvPr id="5" name="Content Placeholder 4" title="SmartArt Detailed Process diagram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9527282"/>
              </p:ext>
            </p:extLst>
          </p:nvPr>
        </p:nvGraphicFramePr>
        <p:xfrm>
          <a:off x="1513113" y="1912633"/>
          <a:ext cx="6909481" cy="2942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Content Placeholder 4" title="SmartArt Detailed Process diagram">
            <a:extLst>
              <a:ext uri="{FF2B5EF4-FFF2-40B4-BE49-F238E27FC236}">
                <a16:creationId xmlns:a16="http://schemas.microsoft.com/office/drawing/2014/main" id="{1FACA3A1-5691-0D44-9559-B8A4BD5D3E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6447084"/>
              </p:ext>
            </p:extLst>
          </p:nvPr>
        </p:nvGraphicFramePr>
        <p:xfrm>
          <a:off x="1513113" y="3915908"/>
          <a:ext cx="6909481" cy="2942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6" name="Estrai 5">
            <a:extLst>
              <a:ext uri="{FF2B5EF4-FFF2-40B4-BE49-F238E27FC236}">
                <a16:creationId xmlns:a16="http://schemas.microsoft.com/office/drawing/2014/main" id="{E5554FF1-7A9A-5A40-B778-D5DCF6A8B915}"/>
              </a:ext>
            </a:extLst>
          </p:cNvPr>
          <p:cNvSpPr/>
          <p:nvPr/>
        </p:nvSpPr>
        <p:spPr>
          <a:xfrm rot="5400000">
            <a:off x="8304209" y="3855119"/>
            <a:ext cx="236770" cy="201414"/>
          </a:xfrm>
          <a:prstGeom prst="flowChartExtract">
            <a:avLst/>
          </a:pr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195037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962B84-D60E-C849-BEC6-B60DC52D9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Descrizione</a:t>
            </a:r>
            <a:r>
              <a:rPr lang="en-US"/>
              <a:t> </a:t>
            </a:r>
            <a:r>
              <a:rPr lang="en-US" err="1"/>
              <a:t>delle</a:t>
            </a:r>
            <a:r>
              <a:rPr lang="en-US"/>
              <a:t> </a:t>
            </a:r>
            <a:r>
              <a:rPr lang="en-US" err="1"/>
              <a:t>attività</a:t>
            </a:r>
            <a:r>
              <a:rPr lang="en-US"/>
              <a:t> 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D2BB56B-37DC-3D40-AC34-FE8CAC70C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/>
              <a:t>ACQUISIZIONE INFORMAZIONI DOCUMENTI: l'amministrazione generale richiede informazioni inerenti alla locazione e all'ID dei documenti da comunicare al magazzino</a:t>
            </a:r>
          </a:p>
          <a:p>
            <a:r>
              <a:rPr lang="it-IT"/>
              <a:t>RICHIESTA DOCUMENTI: il sistema inoltra al relativo magazzino locale una richiesta, contenente tutte le informazioni riguardanti i documenti da scannerizzare</a:t>
            </a:r>
          </a:p>
          <a:p>
            <a:r>
              <a:rPr lang="it-IT"/>
              <a:t>RICERCA FASCICOLI: l'impiegato cerca i fascicoli richiesti nel magazzino.</a:t>
            </a:r>
          </a:p>
          <a:p>
            <a:r>
              <a:rPr lang="it-IT"/>
              <a:t>CONSEGNA FASCICOLI: si effettua la consegna dei fascicoli all'amministrazione locale</a:t>
            </a:r>
          </a:p>
          <a:p>
            <a:r>
              <a:rPr lang="it-IT"/>
              <a:t>SCANNERIZZAZIONE FASCICOLI: l'impiegato si occupa di scannerizzare correttamente tutti i fascicoli ricevuti</a:t>
            </a:r>
          </a:p>
        </p:txBody>
      </p:sp>
    </p:spTree>
    <p:extLst>
      <p:ext uri="{BB962C8B-B14F-4D97-AF65-F5344CB8AC3E}">
        <p14:creationId xmlns:p14="http://schemas.microsoft.com/office/powerpoint/2010/main" val="2405005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962B84-D60E-C849-BEC6-B60DC52D9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Descrizione</a:t>
            </a:r>
            <a:r>
              <a:rPr lang="en-US"/>
              <a:t> </a:t>
            </a:r>
            <a:r>
              <a:rPr lang="en-US" err="1"/>
              <a:t>delle</a:t>
            </a:r>
            <a:r>
              <a:rPr lang="en-US"/>
              <a:t> </a:t>
            </a:r>
            <a:r>
              <a:rPr lang="en-US" err="1"/>
              <a:t>attività</a:t>
            </a:r>
            <a:r>
              <a:rPr lang="en-US"/>
              <a:t> 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D2BB56B-37DC-3D40-AC34-FE8CAC70C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/>
              <a:t>CONTROLLO SCANNERIZZAZIONE: l'impiegato controlla la leggibilità del fascicolo scannerizzato. Se la scannerizzazione non è avvenuta correttamente bisogna ripeterla</a:t>
            </a:r>
          </a:p>
          <a:p>
            <a:r>
              <a:rPr lang="it-IT"/>
              <a:t>INVIO FASCICOLI: si effettua l'invio all'amministrazione generale di tutti i fascicoli scannerizzati</a:t>
            </a:r>
          </a:p>
          <a:p>
            <a:r>
              <a:rPr lang="it-IT"/>
              <a:t>FORMATTAZIONE DOCUMENTI: i documenti vengono formattati correttamente dall'amministrazione generale</a:t>
            </a:r>
          </a:p>
          <a:p>
            <a:r>
              <a:rPr lang="it-IT"/>
              <a:t>FIRMA DIGITALE: il documento viene firmato digitalmente</a:t>
            </a:r>
          </a:p>
          <a:p>
            <a:r>
              <a:rPr lang="it-IT"/>
              <a:t>ARCHIVIAZIONE DATABASE: i dati vengono archiviati in un opportuno database</a:t>
            </a:r>
          </a:p>
        </p:txBody>
      </p:sp>
    </p:spTree>
    <p:extLst>
      <p:ext uri="{BB962C8B-B14F-4D97-AF65-F5344CB8AC3E}">
        <p14:creationId xmlns:p14="http://schemas.microsoft.com/office/powerpoint/2010/main" val="421239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Case Diagram</a:t>
            </a:r>
          </a:p>
        </p:txBody>
      </p:sp>
      <p:graphicFrame>
        <p:nvGraphicFramePr>
          <p:cNvPr id="7" name="Content Placeholder 6" title="Sample Clustered Column ch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5750757"/>
              </p:ext>
            </p:extLst>
          </p:nvPr>
        </p:nvGraphicFramePr>
        <p:xfrm>
          <a:off x="681038" y="2336800"/>
          <a:ext cx="9613900" cy="35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0758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err="1"/>
              <a:t>Descrizione</a:t>
            </a:r>
            <a:r>
              <a:rPr lang="en-US"/>
              <a:t> del Progetto</a:t>
            </a:r>
          </a:p>
          <a:p>
            <a:r>
              <a:rPr lang="en-US" err="1"/>
              <a:t>Concetti</a:t>
            </a:r>
            <a:r>
              <a:rPr lang="en-US"/>
              <a:t> </a:t>
            </a:r>
            <a:r>
              <a:rPr lang="en-US" err="1"/>
              <a:t>fondamentali</a:t>
            </a:r>
            <a:endParaRPr lang="en-US"/>
          </a:p>
          <a:p>
            <a:r>
              <a:rPr lang="en-US" err="1"/>
              <a:t>Modellazione</a:t>
            </a:r>
            <a:r>
              <a:rPr lang="en-US"/>
              <a:t> </a:t>
            </a:r>
          </a:p>
          <a:p>
            <a:r>
              <a:rPr lang="en-US"/>
              <a:t>Dashboard IMDb</a:t>
            </a:r>
          </a:p>
        </p:txBody>
      </p:sp>
    </p:spTree>
    <p:extLst>
      <p:ext uri="{BB962C8B-B14F-4D97-AF65-F5344CB8AC3E}">
        <p14:creationId xmlns:p14="http://schemas.microsoft.com/office/powerpoint/2010/main" val="277256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D6276D-CCC3-504F-B6E7-5C05EA440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Esempi di modelli funzionali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AD759E0-DC48-AC46-B987-EBD3D58C02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Activity </a:t>
            </a:r>
            <a:r>
              <a:rPr lang="it-IT" err="1"/>
              <a:t>diagram</a:t>
            </a:r>
            <a:r>
              <a:rPr lang="it-IT"/>
              <a:t>: si concentra sul flusso di esecuzione delle attività di un processo</a:t>
            </a:r>
          </a:p>
          <a:p>
            <a:r>
              <a:rPr lang="it-IT"/>
              <a:t>Data Flow </a:t>
            </a:r>
            <a:r>
              <a:rPr lang="it-IT" err="1"/>
              <a:t>Diagram</a:t>
            </a:r>
            <a:r>
              <a:rPr lang="it-IT"/>
              <a:t>: si concentra sul flusso di dati generati nell’esecuzione di un processo</a:t>
            </a:r>
          </a:p>
          <a:p>
            <a:r>
              <a:rPr lang="it-IT"/>
              <a:t>Assembly Lines</a:t>
            </a:r>
          </a:p>
          <a:p>
            <a:r>
              <a:rPr lang="it-IT"/>
              <a:t>Porter, Anthony e Simon: utili per avere una classificazione dei processi di business per facilitarne un’analisi funzionale di dettaglio</a:t>
            </a:r>
          </a:p>
        </p:txBody>
      </p:sp>
    </p:spTree>
    <p:extLst>
      <p:ext uri="{BB962C8B-B14F-4D97-AF65-F5344CB8AC3E}">
        <p14:creationId xmlns:p14="http://schemas.microsoft.com/office/powerpoint/2010/main" val="3042355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21171A-E54D-074F-969D-C9FEFFBC7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Activity </a:t>
            </a:r>
            <a:r>
              <a:rPr lang="it-IT" err="1"/>
              <a:t>Diagram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9B4474A-62AB-5146-8393-5A3205FF5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Definisce le attività da svolgere per realizzare una funzionalità</a:t>
            </a:r>
          </a:p>
          <a:p>
            <a:r>
              <a:rPr lang="it-IT"/>
              <a:t>Permette di rappresentare attività sequenziali e parallele, insieme alla tipologia di sincronizzazione</a:t>
            </a:r>
          </a:p>
          <a:p>
            <a:r>
              <a:rPr lang="it-IT"/>
              <a:t>Include eventuali flussi di controllo e di dati tra le attività</a:t>
            </a:r>
          </a:p>
          <a:p>
            <a:r>
              <a:rPr lang="it-IT"/>
              <a:t>I costrutti base sono le attività, un flusso di esecuzione e le responsabilità (</a:t>
            </a:r>
            <a:r>
              <a:rPr lang="it-IT" err="1"/>
              <a:t>swimlane</a:t>
            </a:r>
            <a:r>
              <a:rPr lang="it-IT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86665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BC9878-C296-5647-BECD-6DB093CA4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Activity </a:t>
            </a:r>
            <a:r>
              <a:rPr lang="it-IT" err="1"/>
              <a:t>Diagram</a:t>
            </a:r>
            <a:endParaRPr lang="it-IT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0B52F90C-C83C-AA4D-A926-FCA042DBDE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8080" y="2133600"/>
            <a:ext cx="8386102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98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E33BC9-11A4-7940-A279-62F191C27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Data Flow </a:t>
            </a:r>
            <a:r>
              <a:rPr lang="it-IT" err="1"/>
              <a:t>Diagram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D11C41C-83DA-4043-A5A0-F51141B89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Utilizzato per la descrizione dei flussi di dati all’interno dei sistemi informativi</a:t>
            </a:r>
          </a:p>
          <a:p>
            <a:r>
              <a:rPr lang="it-IT"/>
              <a:t>Focus sui flussi di informazioni e non di controllo</a:t>
            </a:r>
          </a:p>
          <a:p>
            <a:r>
              <a:rPr lang="it-IT"/>
              <a:t>Il sistema è visto in termini di processi collegati da flussi di dati</a:t>
            </a:r>
          </a:p>
          <a:p>
            <a:r>
              <a:rPr lang="it-IT"/>
              <a:t>I processi possono essere fisici, informativi o aziendali</a:t>
            </a:r>
          </a:p>
          <a:p>
            <a:r>
              <a:rPr lang="it-IT"/>
              <a:t>I componenti base sono: processi, agenti, flussi di dati e depositi di dati</a:t>
            </a:r>
          </a:p>
        </p:txBody>
      </p:sp>
    </p:spTree>
    <p:extLst>
      <p:ext uri="{BB962C8B-B14F-4D97-AF65-F5344CB8AC3E}">
        <p14:creationId xmlns:p14="http://schemas.microsoft.com/office/powerpoint/2010/main" val="163418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E33BC9-11A4-7940-A279-62F191C27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Data Flow </a:t>
            </a:r>
            <a:r>
              <a:rPr lang="it-IT" err="1"/>
              <a:t>Diagram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D11C41C-83DA-4043-A5A0-F51141B89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Processo: generica attività di elaborazione dei dati secondo regole </a:t>
            </a:r>
            <a:r>
              <a:rPr lang="it-IT" err="1"/>
              <a:t>aziedali</a:t>
            </a:r>
            <a:endParaRPr lang="it-IT"/>
          </a:p>
          <a:p>
            <a:r>
              <a:rPr lang="it-IT"/>
              <a:t>Agenti: tutto ciò che è esterno al sistema informativo, ma che interagisce con esso inviando e ricevendo informazioni</a:t>
            </a:r>
          </a:p>
          <a:p>
            <a:r>
              <a:rPr lang="it-IT"/>
              <a:t>Flusso di dati: movimento di informazioni tra agenti, processi e depositi di dati</a:t>
            </a:r>
          </a:p>
          <a:p>
            <a:r>
              <a:rPr lang="it-IT"/>
              <a:t>Deposito di dati: contenitore statico di informazioni utilizzabili da uno o più processi</a:t>
            </a:r>
          </a:p>
        </p:txBody>
      </p:sp>
    </p:spTree>
    <p:extLst>
      <p:ext uri="{BB962C8B-B14F-4D97-AF65-F5344CB8AC3E}">
        <p14:creationId xmlns:p14="http://schemas.microsoft.com/office/powerpoint/2010/main" val="4505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E42AAC-A46E-0948-94FA-CEDA30FB3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Data Flow </a:t>
            </a:r>
            <a:r>
              <a:rPr lang="it-IT" err="1"/>
              <a:t>Diagram</a:t>
            </a:r>
            <a:endParaRPr lang="it-IT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AC79A244-9B8D-5241-A45C-CD8B02FB34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3770" y="2027938"/>
            <a:ext cx="8035980" cy="468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14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3588AA-F373-4C4C-A3CE-E022C6EAC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Assembly Lines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4418AE6-82DC-AE4F-8431-B09919A68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/>
              <a:t>Tale modello funzionale descrive:</a:t>
            </a:r>
          </a:p>
          <a:p>
            <a:r>
              <a:rPr lang="it-IT"/>
              <a:t>I processi supportati dal SI</a:t>
            </a:r>
          </a:p>
          <a:p>
            <a:r>
              <a:rPr lang="it-IT"/>
              <a:t>Le funzionalità offerte dal SI</a:t>
            </a:r>
          </a:p>
          <a:p>
            <a:r>
              <a:rPr lang="it-IT"/>
              <a:t>Le classi di dati gestite dal SI con i relativi flussi informativi </a:t>
            </a:r>
          </a:p>
        </p:txBody>
      </p:sp>
    </p:spTree>
    <p:extLst>
      <p:ext uri="{BB962C8B-B14F-4D97-AF65-F5344CB8AC3E}">
        <p14:creationId xmlns:p14="http://schemas.microsoft.com/office/powerpoint/2010/main" val="2985455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B1611BD-7620-7141-9EE9-17231B85F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Assembly Lines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920AAE8-D473-4448-B2AF-2655F71862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4947" y="2111948"/>
            <a:ext cx="5724456" cy="4423764"/>
          </a:xfrm>
        </p:spPr>
      </p:pic>
    </p:spTree>
    <p:extLst>
      <p:ext uri="{BB962C8B-B14F-4D97-AF65-F5344CB8AC3E}">
        <p14:creationId xmlns:p14="http://schemas.microsoft.com/office/powerpoint/2010/main" val="381758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err="1"/>
              <a:t>Ulteriori</a:t>
            </a:r>
            <a:r>
              <a:rPr lang="en-US"/>
              <a:t> </a:t>
            </a:r>
            <a:r>
              <a:rPr lang="en-US" err="1"/>
              <a:t>modelli</a:t>
            </a:r>
            <a:r>
              <a:rPr lang="en-US"/>
              <a:t> </a:t>
            </a:r>
            <a:r>
              <a:rPr lang="en-US" err="1"/>
              <a:t>funzionali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83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418FC2-D8E0-2A4F-820D-CDAA4B20D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Catena del valore di Porter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710BA02-46FD-8345-8085-DE506ABDD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/>
              <a:t>Modello che descrive dal punto di vista funzionale la struttura di un’organizzazione come un insieme </a:t>
            </a:r>
            <a:r>
              <a:rPr lang="it-IT" b="1"/>
              <a:t>limitato</a:t>
            </a:r>
            <a:r>
              <a:rPr lang="it-IT"/>
              <a:t> di processi</a:t>
            </a:r>
          </a:p>
          <a:p>
            <a:pPr marL="0" indent="0">
              <a:buNone/>
            </a:pPr>
            <a:r>
              <a:rPr lang="it-IT"/>
              <a:t>Un’organizzazione è descritta da 9 processi, di cui 5 primari e 4 di supporto</a:t>
            </a:r>
          </a:p>
          <a:p>
            <a:pPr marL="0" indent="0"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373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Descrizione</a:t>
            </a:r>
            <a:r>
              <a:rPr lang="en-US"/>
              <a:t> del </a:t>
            </a:r>
            <a:r>
              <a:rPr lang="en-US" err="1"/>
              <a:t>progetto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364100" y="2367415"/>
            <a:ext cx="4472327" cy="693135"/>
          </a:xfrm>
        </p:spPr>
        <p:txBody>
          <a:bodyPr/>
          <a:lstStyle/>
          <a:p>
            <a:r>
              <a:rPr lang="en-US"/>
              <a:t>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3138072" y="3060550"/>
            <a:ext cx="4698355" cy="2142821"/>
          </a:xfrm>
        </p:spPr>
        <p:txBody>
          <a:bodyPr>
            <a:normAutofit/>
          </a:bodyPr>
          <a:lstStyle/>
          <a:p>
            <a:r>
              <a:rPr lang="en-US" sz="2400" err="1"/>
              <a:t>L’obiettivo</a:t>
            </a:r>
            <a:r>
              <a:rPr lang="en-US" sz="2400"/>
              <a:t> </a:t>
            </a:r>
            <a:r>
              <a:rPr lang="en-US" sz="2400" err="1"/>
              <a:t>è</a:t>
            </a:r>
            <a:r>
              <a:rPr lang="en-US" sz="2400"/>
              <a:t> </a:t>
            </a:r>
            <a:r>
              <a:rPr lang="en-US" sz="2400" err="1"/>
              <a:t>descrivere</a:t>
            </a:r>
            <a:r>
              <a:rPr lang="en-US" sz="2400"/>
              <a:t> e </a:t>
            </a:r>
            <a:r>
              <a:rPr lang="en-US" sz="2400" err="1"/>
              <a:t>modellare</a:t>
            </a:r>
            <a:r>
              <a:rPr lang="en-US" sz="2400"/>
              <a:t> un </a:t>
            </a:r>
            <a:r>
              <a:rPr lang="en-US" sz="2400" err="1"/>
              <a:t>processo</a:t>
            </a:r>
            <a:r>
              <a:rPr lang="en-US" sz="2400"/>
              <a:t> di business </a:t>
            </a:r>
            <a:r>
              <a:rPr lang="en-US" sz="2400" err="1"/>
              <a:t>aziendale</a:t>
            </a:r>
            <a:r>
              <a:rPr lang="en-US" sz="2400"/>
              <a:t> per la </a:t>
            </a:r>
            <a:r>
              <a:rPr lang="en-US" sz="2400" err="1"/>
              <a:t>dematerializzazione</a:t>
            </a:r>
            <a:r>
              <a:rPr lang="en-US" sz="2400"/>
              <a:t> di </a:t>
            </a:r>
            <a:r>
              <a:rPr lang="en-US" sz="2400" err="1"/>
              <a:t>documenti</a:t>
            </a:r>
            <a:r>
              <a:rPr lang="en-US" sz="2400"/>
              <a:t> </a:t>
            </a:r>
            <a:r>
              <a:rPr lang="en-US" sz="2400" err="1"/>
              <a:t>cartacei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369225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Processi</a:t>
            </a:r>
            <a:r>
              <a:rPr lang="en-US"/>
              <a:t> </a:t>
            </a:r>
            <a:r>
              <a:rPr lang="en-US" err="1"/>
              <a:t>primari</a:t>
            </a:r>
            <a:endParaRPr lang="en-US"/>
          </a:p>
        </p:txBody>
      </p:sp>
      <p:graphicFrame>
        <p:nvGraphicFramePr>
          <p:cNvPr id="14" name="Content Placeholder 13" title="SmartArt Diverging Radial diagram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8670478"/>
              </p:ext>
            </p:extLst>
          </p:nvPr>
        </p:nvGraphicFramePr>
        <p:xfrm>
          <a:off x="4686300" y="2336800"/>
          <a:ext cx="5608638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/>
              <a:t>I </a:t>
            </a:r>
            <a:r>
              <a:rPr lang="en-US" err="1"/>
              <a:t>processi</a:t>
            </a:r>
            <a:r>
              <a:rPr lang="en-US"/>
              <a:t> </a:t>
            </a:r>
            <a:r>
              <a:rPr lang="en-US" err="1"/>
              <a:t>primari</a:t>
            </a:r>
            <a:r>
              <a:rPr lang="en-US"/>
              <a:t> </a:t>
            </a:r>
            <a:r>
              <a:rPr lang="en-US" err="1"/>
              <a:t>contribuiscono</a:t>
            </a:r>
            <a:r>
              <a:rPr lang="en-US"/>
              <a:t> </a:t>
            </a:r>
            <a:r>
              <a:rPr lang="en-US" err="1"/>
              <a:t>direttamente</a:t>
            </a:r>
            <a:r>
              <a:rPr lang="en-US"/>
              <a:t> </a:t>
            </a:r>
            <a:r>
              <a:rPr lang="en-US" err="1"/>
              <a:t>alla</a:t>
            </a:r>
            <a:r>
              <a:rPr lang="en-US"/>
              <a:t> </a:t>
            </a:r>
            <a:r>
              <a:rPr lang="en-US" err="1"/>
              <a:t>creazione</a:t>
            </a:r>
            <a:r>
              <a:rPr lang="en-US"/>
              <a:t> </a:t>
            </a:r>
            <a:r>
              <a:rPr lang="en-US" err="1"/>
              <a:t>dell’output</a:t>
            </a:r>
            <a:r>
              <a:rPr lang="en-US"/>
              <a:t> (</a:t>
            </a:r>
            <a:r>
              <a:rPr lang="en-US" err="1"/>
              <a:t>prodotti</a:t>
            </a:r>
            <a:r>
              <a:rPr lang="en-US"/>
              <a:t> e </a:t>
            </a:r>
            <a:r>
              <a:rPr lang="en-US" err="1"/>
              <a:t>servizi</a:t>
            </a:r>
            <a:r>
              <a:rPr lang="en-US"/>
              <a:t>) di </a:t>
            </a:r>
            <a:r>
              <a:rPr lang="en-US" err="1"/>
              <a:t>un’organizzazione</a:t>
            </a:r>
          </a:p>
        </p:txBody>
      </p:sp>
    </p:spTree>
    <p:extLst>
      <p:ext uri="{BB962C8B-B14F-4D97-AF65-F5344CB8AC3E}">
        <p14:creationId xmlns:p14="http://schemas.microsoft.com/office/powerpoint/2010/main" val="222941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Processi</a:t>
            </a:r>
            <a:r>
              <a:rPr lang="en-US"/>
              <a:t> </a:t>
            </a:r>
            <a:r>
              <a:rPr lang="en-US" err="1"/>
              <a:t>primari</a:t>
            </a:r>
            <a:endParaRPr lang="en-US"/>
          </a:p>
        </p:txBody>
      </p:sp>
      <p:graphicFrame>
        <p:nvGraphicFramePr>
          <p:cNvPr id="14" name="Content Placeholder 13" title="SmartArt Diverging Radial diagram"/>
          <p:cNvGraphicFramePr>
            <a:graphicFrameLocks noGrp="1"/>
          </p:cNvGraphicFramePr>
          <p:nvPr>
            <p:ph idx="1"/>
          </p:nvPr>
        </p:nvGraphicFramePr>
        <p:xfrm>
          <a:off x="4686300" y="2336800"/>
          <a:ext cx="5608638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305568" y="2336800"/>
            <a:ext cx="3790078" cy="3599317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Logistica in </a:t>
            </a:r>
            <a:r>
              <a:rPr lang="en-US" err="1"/>
              <a:t>ingresso</a:t>
            </a:r>
            <a:r>
              <a:rPr lang="en-US"/>
              <a:t>: </a:t>
            </a:r>
            <a:r>
              <a:rPr lang="en-US" err="1"/>
              <a:t>attività</a:t>
            </a:r>
            <a:r>
              <a:rPr lang="en-US"/>
              <a:t> di </a:t>
            </a:r>
            <a:r>
              <a:rPr lang="en-US" err="1"/>
              <a:t>gestione</a:t>
            </a:r>
            <a:r>
              <a:rPr lang="en-US"/>
              <a:t> </a:t>
            </a:r>
            <a:r>
              <a:rPr lang="en-US" err="1"/>
              <a:t>dei</a:t>
            </a:r>
            <a:r>
              <a:rPr lang="en-US"/>
              <a:t> </a:t>
            </a:r>
            <a:r>
              <a:rPr lang="en-US" err="1"/>
              <a:t>flussi</a:t>
            </a:r>
            <a:r>
              <a:rPr lang="en-US"/>
              <a:t> di </a:t>
            </a:r>
            <a:r>
              <a:rPr lang="en-US" err="1"/>
              <a:t>beni</a:t>
            </a:r>
            <a:r>
              <a:rPr lang="en-US"/>
              <a:t> verso </a:t>
            </a:r>
            <a:r>
              <a:rPr lang="en-US" err="1"/>
              <a:t>l’interno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Attività</a:t>
            </a:r>
            <a:r>
              <a:rPr lang="en-US"/>
              <a:t> operative: </a:t>
            </a:r>
            <a:r>
              <a:rPr lang="en-US" err="1"/>
              <a:t>attività</a:t>
            </a:r>
            <a:r>
              <a:rPr lang="en-US"/>
              <a:t> di </a:t>
            </a:r>
            <a:r>
              <a:rPr lang="en-US" err="1"/>
              <a:t>produzione</a:t>
            </a:r>
            <a:r>
              <a:rPr lang="en-US"/>
              <a:t> di </a:t>
            </a:r>
            <a:r>
              <a:rPr lang="en-US" err="1"/>
              <a:t>beni</a:t>
            </a:r>
            <a:r>
              <a:rPr lang="en-US"/>
              <a:t> e/o </a:t>
            </a:r>
            <a:r>
              <a:rPr lang="en-US" err="1"/>
              <a:t>servizi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Logistica in </a:t>
            </a:r>
            <a:r>
              <a:rPr lang="en-US" err="1"/>
              <a:t>uscita</a:t>
            </a:r>
            <a:r>
              <a:rPr lang="en-US"/>
              <a:t>: </a:t>
            </a:r>
            <a:r>
              <a:rPr lang="en-US" err="1"/>
              <a:t>attività</a:t>
            </a:r>
            <a:r>
              <a:rPr lang="en-US"/>
              <a:t> di </a:t>
            </a:r>
            <a:r>
              <a:rPr lang="en-US" err="1"/>
              <a:t>gestione</a:t>
            </a:r>
            <a:r>
              <a:rPr lang="en-US"/>
              <a:t> </a:t>
            </a:r>
            <a:r>
              <a:rPr lang="en-US" err="1"/>
              <a:t>dei</a:t>
            </a:r>
            <a:r>
              <a:rPr lang="en-US"/>
              <a:t> </a:t>
            </a:r>
            <a:r>
              <a:rPr lang="en-US" err="1"/>
              <a:t>flussi</a:t>
            </a:r>
            <a:r>
              <a:rPr lang="en-US"/>
              <a:t> di </a:t>
            </a:r>
            <a:r>
              <a:rPr lang="en-US" err="1"/>
              <a:t>beni</a:t>
            </a:r>
            <a:r>
              <a:rPr lang="en-US"/>
              <a:t> </a:t>
            </a:r>
            <a:r>
              <a:rPr lang="en-US" err="1"/>
              <a:t>risultati</a:t>
            </a:r>
            <a:r>
              <a:rPr lang="en-US"/>
              <a:t> </a:t>
            </a:r>
            <a:r>
              <a:rPr lang="en-US" err="1"/>
              <a:t>dalle</a:t>
            </a:r>
            <a:r>
              <a:rPr lang="en-US"/>
              <a:t> </a:t>
            </a:r>
            <a:r>
              <a:rPr lang="en-US" err="1"/>
              <a:t>attività</a:t>
            </a:r>
            <a:r>
              <a:rPr lang="en-US"/>
              <a:t> operative verso </a:t>
            </a:r>
            <a:r>
              <a:rPr lang="en-US" err="1"/>
              <a:t>l’esterno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Marketing e </a:t>
            </a:r>
            <a:r>
              <a:rPr lang="en-US" err="1"/>
              <a:t>vendite</a:t>
            </a:r>
            <a:r>
              <a:rPr lang="en-US"/>
              <a:t>: </a:t>
            </a:r>
            <a:r>
              <a:rPr lang="en-US" err="1"/>
              <a:t>attività</a:t>
            </a:r>
            <a:r>
              <a:rPr lang="en-US"/>
              <a:t> </a:t>
            </a:r>
            <a:r>
              <a:rPr lang="en-US" err="1"/>
              <a:t>promozione</a:t>
            </a:r>
            <a:r>
              <a:rPr lang="en-US"/>
              <a:t> del </a:t>
            </a:r>
            <a:r>
              <a:rPr lang="en-US" err="1"/>
              <a:t>prodotto</a:t>
            </a:r>
            <a:r>
              <a:rPr lang="en-US"/>
              <a:t> o </a:t>
            </a:r>
            <a:r>
              <a:rPr lang="en-US" err="1"/>
              <a:t>servizio</a:t>
            </a:r>
            <a:r>
              <a:rPr lang="en-US"/>
              <a:t> e </a:t>
            </a:r>
            <a:r>
              <a:rPr lang="en-US" err="1"/>
              <a:t>gestione</a:t>
            </a:r>
            <a:r>
              <a:rPr lang="en-US"/>
              <a:t> </a:t>
            </a:r>
            <a:r>
              <a:rPr lang="en-US" err="1"/>
              <a:t>vendite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Assistenza</a:t>
            </a:r>
            <a:r>
              <a:rPr lang="en-US"/>
              <a:t> al </a:t>
            </a:r>
            <a:r>
              <a:rPr lang="en-US" err="1"/>
              <a:t>cliente</a:t>
            </a:r>
            <a:r>
              <a:rPr lang="en-US"/>
              <a:t> e </a:t>
            </a:r>
            <a:r>
              <a:rPr lang="en-US" err="1"/>
              <a:t>servizi</a:t>
            </a:r>
            <a:r>
              <a:rPr lang="en-US"/>
              <a:t>: </a:t>
            </a:r>
            <a:r>
              <a:rPr lang="en-US" err="1"/>
              <a:t>attività</a:t>
            </a:r>
            <a:r>
              <a:rPr lang="en-US"/>
              <a:t> post-</a:t>
            </a:r>
            <a:r>
              <a:rPr lang="en-US" err="1"/>
              <a:t>vendita</a:t>
            </a:r>
            <a:r>
              <a:rPr lang="en-US"/>
              <a:t> a support del </a:t>
            </a:r>
            <a:r>
              <a:rPr lang="en-US" err="1"/>
              <a:t>cliente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2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Processi</a:t>
            </a:r>
            <a:r>
              <a:rPr lang="en-US"/>
              <a:t> di </a:t>
            </a:r>
            <a:r>
              <a:rPr lang="en-US" err="1"/>
              <a:t>supporto</a:t>
            </a:r>
            <a:endParaRPr lang="en-US"/>
          </a:p>
        </p:txBody>
      </p:sp>
      <p:graphicFrame>
        <p:nvGraphicFramePr>
          <p:cNvPr id="14" name="Content Placeholder 13" title="SmartArt Diverging Radial diagram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1905516"/>
              </p:ext>
            </p:extLst>
          </p:nvPr>
        </p:nvGraphicFramePr>
        <p:xfrm>
          <a:off x="4686300" y="2336800"/>
          <a:ext cx="5608638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I </a:t>
            </a:r>
            <a:r>
              <a:rPr lang="en-US" dirty="0" err="1"/>
              <a:t>processi</a:t>
            </a:r>
            <a:r>
              <a:rPr lang="en-US" dirty="0"/>
              <a:t> di </a:t>
            </a:r>
            <a:r>
              <a:rPr lang="en-US" dirty="0" err="1"/>
              <a:t>supporto</a:t>
            </a:r>
            <a:r>
              <a:rPr lang="en-US" dirty="0"/>
              <a:t> non </a:t>
            </a:r>
            <a:r>
              <a:rPr lang="en-US" dirty="0" err="1"/>
              <a:t>contribuiscono</a:t>
            </a:r>
            <a:r>
              <a:rPr lang="en-US" dirty="0"/>
              <a:t> </a:t>
            </a:r>
            <a:r>
              <a:rPr lang="en-US" dirty="0" err="1"/>
              <a:t>direttamente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creazione</a:t>
            </a:r>
            <a:r>
              <a:rPr lang="en-US" dirty="0"/>
              <a:t> </a:t>
            </a:r>
            <a:r>
              <a:rPr lang="en-US" dirty="0" err="1"/>
              <a:t>dell’output</a:t>
            </a:r>
            <a:r>
              <a:rPr lang="en-US" dirty="0"/>
              <a:t>, ma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/>
              <a:t>necessari </a:t>
            </a:r>
            <a:r>
              <a:rPr lang="en-US" dirty="0"/>
              <a:t>per la </a:t>
            </a:r>
            <a:r>
              <a:rPr lang="en-US" dirty="0" err="1"/>
              <a:t>produzione</a:t>
            </a:r>
            <a:r>
              <a:rPr lang="en-US" dirty="0"/>
              <a:t> di </a:t>
            </a:r>
            <a:r>
              <a:rPr lang="en-US" dirty="0" err="1"/>
              <a:t>esso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106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Processi</a:t>
            </a:r>
            <a:r>
              <a:rPr lang="en-US"/>
              <a:t> di </a:t>
            </a:r>
            <a:r>
              <a:rPr lang="en-US" err="1"/>
              <a:t>supporto</a:t>
            </a:r>
            <a:endParaRPr lang="en-US"/>
          </a:p>
        </p:txBody>
      </p:sp>
      <p:graphicFrame>
        <p:nvGraphicFramePr>
          <p:cNvPr id="14" name="Content Placeholder 13" title="SmartArt Diverging Radial diagram"/>
          <p:cNvGraphicFramePr>
            <a:graphicFrameLocks noGrp="1"/>
          </p:cNvGraphicFramePr>
          <p:nvPr>
            <p:ph idx="1"/>
          </p:nvPr>
        </p:nvGraphicFramePr>
        <p:xfrm>
          <a:off x="4686300" y="2336800"/>
          <a:ext cx="5608638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Approvigionamenti</a:t>
            </a:r>
            <a:r>
              <a:rPr lang="en-US"/>
              <a:t>: </a:t>
            </a:r>
            <a:r>
              <a:rPr lang="en-US" err="1"/>
              <a:t>attività</a:t>
            </a:r>
            <a:r>
              <a:rPr lang="en-US"/>
              <a:t> </a:t>
            </a:r>
            <a:r>
              <a:rPr lang="en-US" err="1"/>
              <a:t>preposte</a:t>
            </a:r>
            <a:r>
              <a:rPr lang="en-US"/>
              <a:t> </a:t>
            </a:r>
            <a:r>
              <a:rPr lang="en-US" err="1"/>
              <a:t>all’acquisto</a:t>
            </a:r>
            <a:r>
              <a:rPr lang="en-US"/>
              <a:t> </a:t>
            </a:r>
            <a:r>
              <a:rPr lang="en-US" err="1"/>
              <a:t>delle</a:t>
            </a:r>
            <a:r>
              <a:rPr lang="en-US"/>
              <a:t> </a:t>
            </a:r>
            <a:r>
              <a:rPr lang="en-US" err="1"/>
              <a:t>risorse</a:t>
            </a:r>
            <a:r>
              <a:rPr lang="en-US"/>
              <a:t> </a:t>
            </a:r>
            <a:r>
              <a:rPr lang="en-US" err="1"/>
              <a:t>necessarie</a:t>
            </a:r>
            <a:r>
              <a:rPr lang="en-US"/>
              <a:t> </a:t>
            </a:r>
            <a:r>
              <a:rPr lang="en-US" err="1"/>
              <a:t>alla</a:t>
            </a:r>
            <a:r>
              <a:rPr lang="en-US"/>
              <a:t> </a:t>
            </a:r>
            <a:r>
              <a:rPr lang="en-US" err="1"/>
              <a:t>produzione</a:t>
            </a:r>
            <a:r>
              <a:rPr lang="en-US"/>
              <a:t> </a:t>
            </a:r>
            <a:r>
              <a:rPr lang="en-US" err="1"/>
              <a:t>dell’output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Gestione</a:t>
            </a:r>
            <a:r>
              <a:rPr lang="en-US"/>
              <a:t> </a:t>
            </a:r>
            <a:r>
              <a:rPr lang="en-US" err="1"/>
              <a:t>delle</a:t>
            </a:r>
            <a:r>
              <a:rPr lang="en-US"/>
              <a:t> </a:t>
            </a:r>
            <a:r>
              <a:rPr lang="en-US" err="1"/>
              <a:t>risorse</a:t>
            </a:r>
            <a:r>
              <a:rPr lang="en-US"/>
              <a:t> </a:t>
            </a:r>
            <a:r>
              <a:rPr lang="en-US" err="1"/>
              <a:t>umane</a:t>
            </a:r>
            <a:r>
              <a:rPr lang="en-US"/>
              <a:t>: </a:t>
            </a:r>
            <a:r>
              <a:rPr lang="en-US" err="1"/>
              <a:t>ricerca</a:t>
            </a:r>
            <a:r>
              <a:rPr lang="en-US"/>
              <a:t>, </a:t>
            </a:r>
            <a:r>
              <a:rPr lang="en-US" err="1"/>
              <a:t>selezione</a:t>
            </a:r>
            <a:r>
              <a:rPr lang="en-US"/>
              <a:t>, </a:t>
            </a:r>
            <a:r>
              <a:rPr lang="en-US" err="1"/>
              <a:t>addestramento</a:t>
            </a:r>
            <a:r>
              <a:rPr lang="en-US"/>
              <a:t> </a:t>
            </a:r>
            <a:r>
              <a:rPr lang="en-US" err="1"/>
              <a:t>personale</a:t>
            </a:r>
            <a:r>
              <a:rPr lang="en-US"/>
              <a:t>, </a:t>
            </a:r>
            <a:r>
              <a:rPr lang="en-US" err="1"/>
              <a:t>ecc</a:t>
            </a:r>
            <a:r>
              <a:rPr lang="en-US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Sviluppo</a:t>
            </a:r>
            <a:r>
              <a:rPr lang="en-US"/>
              <a:t> </a:t>
            </a:r>
            <a:r>
              <a:rPr lang="en-US" err="1"/>
              <a:t>tecnologie</a:t>
            </a:r>
            <a:r>
              <a:rPr lang="en-US"/>
              <a:t>: </a:t>
            </a:r>
            <a:r>
              <a:rPr lang="en-US" err="1"/>
              <a:t>Ricerca</a:t>
            </a:r>
            <a:r>
              <a:rPr lang="en-US"/>
              <a:t> e </a:t>
            </a:r>
            <a:r>
              <a:rPr lang="en-US" err="1"/>
              <a:t>Sviluppo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Attività</a:t>
            </a:r>
            <a:r>
              <a:rPr lang="en-US"/>
              <a:t> </a:t>
            </a:r>
            <a:r>
              <a:rPr lang="en-US" err="1"/>
              <a:t>infrastrutturali</a:t>
            </a:r>
            <a:r>
              <a:rPr lang="en-US"/>
              <a:t>: </a:t>
            </a:r>
            <a:r>
              <a:rPr lang="en-US" err="1"/>
              <a:t>panificazione</a:t>
            </a:r>
            <a:r>
              <a:rPr lang="en-US"/>
              <a:t>, </a:t>
            </a:r>
            <a:r>
              <a:rPr lang="en-US" err="1"/>
              <a:t>contabilità</a:t>
            </a:r>
            <a:r>
              <a:rPr lang="en-US"/>
              <a:t>, informatica, </a:t>
            </a:r>
            <a:r>
              <a:rPr lang="en-US" err="1"/>
              <a:t>ecc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3289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A6BC1E-930E-5A4F-970E-9DB60BF6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Catena del valore di Porter</a:t>
            </a:r>
          </a:p>
        </p:txBody>
      </p:sp>
      <p:pic>
        <p:nvPicPr>
          <p:cNvPr id="6" name="Segnaposto contenuto 5" descr="Immagine che contiene tavolo&#10;&#10;Descrizione generata automaticamente">
            <a:extLst>
              <a:ext uri="{FF2B5EF4-FFF2-40B4-BE49-F238E27FC236}">
                <a16:creationId xmlns:a16="http://schemas.microsoft.com/office/drawing/2014/main" id="{157CFC34-6503-0C4B-AB4A-891D9C8FC1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6299" y="2616835"/>
            <a:ext cx="6845651" cy="3709014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B9E1F59-169F-4E4C-B94D-2D89D150D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it-IT"/>
              <a:t>Possibile schematizzazione Catena di Porter</a:t>
            </a:r>
          </a:p>
        </p:txBody>
      </p:sp>
    </p:spTree>
    <p:extLst>
      <p:ext uri="{BB962C8B-B14F-4D97-AF65-F5344CB8AC3E}">
        <p14:creationId xmlns:p14="http://schemas.microsoft.com/office/powerpoint/2010/main" val="102192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568EB4-4B2B-D348-93B3-EB1DE6EC2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Dematerializzazione: Processi primari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FAEC75-B658-B04D-AB6B-4648500E1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10292479" cy="376790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>
                <a:effectLst/>
                <a:latin typeface="CMR10"/>
              </a:rPr>
              <a:t>Logistica in ingresso o interna: l’amministrazione generale richiede e riceve informazioni inerenti alla locazione e all’ID dei documenti da dematerializzare </a:t>
            </a:r>
            <a:endParaRPr lang="it-IT">
              <a:effectLst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>
                <a:effectLst/>
                <a:latin typeface="CMR10"/>
              </a:rPr>
              <a:t>Attivit</a:t>
            </a:r>
            <a:r>
              <a:rPr lang="it-IT">
                <a:latin typeface="CMR10"/>
              </a:rPr>
              <a:t>à </a:t>
            </a:r>
            <a:r>
              <a:rPr lang="it-IT">
                <a:effectLst/>
                <a:latin typeface="CMR10"/>
              </a:rPr>
              <a:t>operative: processo di scannerizzazione e di formattazione dei documenti </a:t>
            </a:r>
            <a:endParaRPr lang="it-IT">
              <a:effectLst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>
                <a:effectLst/>
                <a:latin typeface="CMR10"/>
              </a:rPr>
              <a:t>Logistica in uscita o esterna: salvataggio documenti digitalizzati in un database </a:t>
            </a:r>
            <a:endParaRPr lang="it-IT">
              <a:effectLst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>
                <a:effectLst/>
                <a:latin typeface="CMR10"/>
              </a:rPr>
              <a:t>Marketing e vendite: pubblicit</a:t>
            </a:r>
            <a:r>
              <a:rPr lang="it-IT">
                <a:latin typeface="CMR10"/>
              </a:rPr>
              <a:t>à </a:t>
            </a:r>
            <a:r>
              <a:rPr lang="it-IT">
                <a:effectLst/>
                <a:latin typeface="CMR10"/>
              </a:rPr>
              <a:t>sui vantaggi del formato digitale e della dematerializzazione dei documenti presso i vari clienti o sui profili social aziendali </a:t>
            </a:r>
            <a:endParaRPr lang="it-IT"/>
          </a:p>
          <a:p>
            <a:pPr>
              <a:buFont typeface="Arial" panose="020B0604020202020204" pitchFamily="34" charset="0"/>
              <a:buChar char="•"/>
            </a:pPr>
            <a:r>
              <a:rPr lang="it-IT">
                <a:effectLst/>
                <a:latin typeface="CMBX10"/>
              </a:rPr>
              <a:t> </a:t>
            </a:r>
            <a:r>
              <a:rPr lang="it-IT">
                <a:effectLst/>
                <a:latin typeface="CMR10"/>
              </a:rPr>
              <a:t>Assistenza al cliente e servizi: fornire informazioni e supporto tecnico sui servizi forniti dall’organizzazione </a:t>
            </a:r>
            <a:endParaRPr lang="it-IT">
              <a:effectLst/>
            </a:endParaRPr>
          </a:p>
          <a:p>
            <a:pPr marL="0" indent="0"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745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Dematerializzazione</a:t>
            </a:r>
            <a:r>
              <a:rPr lang="en-US"/>
              <a:t>: </a:t>
            </a:r>
            <a:r>
              <a:rPr lang="en-US" err="1"/>
              <a:t>Processi</a:t>
            </a:r>
            <a:r>
              <a:rPr lang="en-US"/>
              <a:t> di </a:t>
            </a:r>
            <a:r>
              <a:rPr lang="en-US" err="1"/>
              <a:t>supporto</a:t>
            </a:r>
            <a:endParaRPr lang="en-US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DC36826-AD6C-694D-8F4C-49B037883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10112597" cy="3767899"/>
          </a:xfrm>
        </p:spPr>
        <p:txBody>
          <a:bodyPr>
            <a:normAutofit fontScale="92500" lnSpcReduction="10000"/>
          </a:bodyPr>
          <a:lstStyle/>
          <a:p>
            <a:r>
              <a:rPr lang="it-IT" sz="2600"/>
              <a:t>Approvvigionamenti: trasporto fascicoli dal magazzino all’archivio locale </a:t>
            </a:r>
          </a:p>
          <a:p>
            <a:r>
              <a:rPr lang="it-IT" sz="2600"/>
              <a:t>Gestione delle risorse umane: sono le attività svolte per la chiamata, il reclutamento, l’evoluzione e l’assunzione di nuovi dipendenti. Si occupano anche della cura, della retribuzione e dei licenziamenti di dipendenti e dirigenti attivi </a:t>
            </a:r>
          </a:p>
          <a:p>
            <a:r>
              <a:rPr lang="it-IT" sz="2600"/>
              <a:t>Sviluppo delle tecnologie: ricerca e sviluppo di nuovi metodi per rendere più veloce ed efficace il processo di dematerializzazione </a:t>
            </a:r>
          </a:p>
          <a:p>
            <a:r>
              <a:rPr lang="it-IT" sz="2600"/>
              <a:t>Attività infrastrutturali: comunicazione tra amministrazione e magazzini, contabilità finanziaria, supporti informatici adeguati, processo di validazione dei documenti 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034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630271-3C2A-0E48-806C-43E3959A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Modelli di Anthony e Simon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965C61F-CE82-1E4A-B0D2-4920F8ECF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/>
              <a:t>Il SI viene strutturato in funzione delle diverse attività svolte nell’azienda</a:t>
            </a:r>
          </a:p>
          <a:p>
            <a:pPr marL="0" indent="0">
              <a:buNone/>
            </a:pPr>
            <a:r>
              <a:rPr lang="it-IT"/>
              <a:t>Il modello di Anthony individua tre tipologie di attività svolte dai tre livelli organizzativi di un’azienda:</a:t>
            </a:r>
          </a:p>
          <a:p>
            <a:r>
              <a:rPr lang="it-IT"/>
              <a:t>Attività strategiche</a:t>
            </a:r>
          </a:p>
          <a:p>
            <a:r>
              <a:rPr lang="it-IT"/>
              <a:t>Attività tattiche</a:t>
            </a:r>
          </a:p>
          <a:p>
            <a:r>
              <a:rPr lang="it-IT"/>
              <a:t>Attività operative</a:t>
            </a:r>
          </a:p>
          <a:p>
            <a:pPr marL="0" indent="0">
              <a:buNone/>
            </a:pPr>
            <a:r>
              <a:rPr lang="it-IT"/>
              <a:t>Ogni attività ha esigenze informative diverse, determinando così i requisiti del SI che deve supportarle</a:t>
            </a:r>
          </a:p>
        </p:txBody>
      </p:sp>
    </p:spTree>
    <p:extLst>
      <p:ext uri="{BB962C8B-B14F-4D97-AF65-F5344CB8AC3E}">
        <p14:creationId xmlns:p14="http://schemas.microsoft.com/office/powerpoint/2010/main" val="174113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E3EFAD-3D92-1948-A28B-31563735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Attività strategiche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CDE822-013C-584F-A530-469D7C106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/>
              <a:t>Consistono nella pianificazione strategica, ossia il processo decisionale basato sugli obiettivi di medio-lungo periodo</a:t>
            </a:r>
          </a:p>
          <a:p>
            <a:r>
              <a:rPr lang="it-IT"/>
              <a:t>Si occupano dell’acquisto delle risorse per conseguire gli obiettivi preposti e delle politiche per la loro gestione</a:t>
            </a:r>
          </a:p>
          <a:p>
            <a:r>
              <a:rPr lang="it-IT"/>
              <a:t>La pianificazione strategia è diretta verso l’esterno ed è difficilmente strutturabile</a:t>
            </a:r>
          </a:p>
          <a:p>
            <a:r>
              <a:rPr lang="it-IT"/>
              <a:t>Il fabbisogno loro informativo è costituito da: informazioni esterne (analisi di mercato), dati prospettici, dati stimati, dati non omogenei, dati interni elaborati e richiesti in maniera imprevedibile</a:t>
            </a:r>
          </a:p>
        </p:txBody>
      </p:sp>
    </p:spTree>
    <p:extLst>
      <p:ext uri="{BB962C8B-B14F-4D97-AF65-F5344CB8AC3E}">
        <p14:creationId xmlns:p14="http://schemas.microsoft.com/office/powerpoint/2010/main" val="567872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E3EFAD-3D92-1948-A28B-31563735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Attività tattiche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CDE822-013C-584F-A530-469D7C106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it-IT"/>
              <a:t>Attività legate all’amministrazione corrente dell’azienda</a:t>
            </a:r>
          </a:p>
          <a:p>
            <a:r>
              <a:rPr lang="it-IT"/>
              <a:t>Sono definite come attività di pianificazione e di controllo</a:t>
            </a:r>
          </a:p>
          <a:p>
            <a:r>
              <a:rPr lang="it-IT"/>
              <a:t>Stabiliscono come assegnare e utilizzare correttamente le risorse per il conseguimento degli obiettivi preposti</a:t>
            </a:r>
          </a:p>
          <a:p>
            <a:r>
              <a:rPr lang="it-IT"/>
              <a:t>Attività ripetitive e sistematiche orientate verso l’interno</a:t>
            </a:r>
          </a:p>
          <a:p>
            <a:r>
              <a:rPr lang="it-IT"/>
              <a:t>Il fabbisogno loro informativo è costituito da: informazioni interne, dati omogenei, dati sintetici e elaborati in maniera ripetitiva nel tempo</a:t>
            </a:r>
          </a:p>
          <a:p>
            <a:r>
              <a:rPr lang="it-IT"/>
              <a:t>Il SI per tali attività dovrà segnalare eventuali anomalie e produrre informazioni su richiesta</a:t>
            </a:r>
          </a:p>
        </p:txBody>
      </p:sp>
    </p:spTree>
    <p:extLst>
      <p:ext uri="{BB962C8B-B14F-4D97-AF65-F5344CB8AC3E}">
        <p14:creationId xmlns:p14="http://schemas.microsoft.com/office/powerpoint/2010/main" val="2615325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D09EA4-1C77-8B4C-ACC9-8FED41577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Sistema informativo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4E552E2-01C9-A649-9D3E-F76F11A448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Informazione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C5939EF-F3AF-A048-A9FA-05A40DA9BE5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/>
              <a:t>Bene prezioso in qualunque organizzazione al supporto delle attività aziendali</a:t>
            </a:r>
          </a:p>
          <a:p>
            <a:r>
              <a:rPr lang="it-IT"/>
              <a:t>Si accresce nel tempo </a:t>
            </a:r>
          </a:p>
          <a:p>
            <a:pPr marL="0" indent="0">
              <a:buNone/>
            </a:pPr>
            <a:endParaRPr lang="it-IT"/>
          </a:p>
          <a:p>
            <a:endParaRPr lang="it-IT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C166FE4-D698-FB48-B3F3-C20D67CFF3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/>
              <a:t>Sistema informativo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6FC7D6F-8053-1F4D-83B9-E220AE6CB1F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it-IT"/>
              <a:t>Gestisce durante tutto il ciclo di vita le informazioni aziendali </a:t>
            </a:r>
          </a:p>
          <a:p>
            <a:r>
              <a:rPr lang="it-IT"/>
              <a:t>Implicitamente presente in qualunque organizzazione che scambia informazioni</a:t>
            </a:r>
          </a:p>
          <a:p>
            <a:r>
              <a:rPr lang="it-IT"/>
              <a:t>Alimenta, documenta e monitora le attività aziendali</a:t>
            </a:r>
          </a:p>
        </p:txBody>
      </p:sp>
    </p:spTree>
    <p:extLst>
      <p:ext uri="{BB962C8B-B14F-4D97-AF65-F5344CB8AC3E}">
        <p14:creationId xmlns:p14="http://schemas.microsoft.com/office/powerpoint/2010/main" val="320156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E3EFAD-3D92-1948-A28B-31563735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Attività operative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CDE822-013C-584F-A530-469D7C106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Consistono nello svolgimento delle operazioni correnti, che consentono all’azienda di funzionare</a:t>
            </a:r>
          </a:p>
          <a:p>
            <a:r>
              <a:rPr lang="it-IT"/>
              <a:t>Sono ripetitive</a:t>
            </a:r>
          </a:p>
          <a:p>
            <a:r>
              <a:rPr lang="it-IT"/>
              <a:t>Poco margine decisionale</a:t>
            </a:r>
          </a:p>
          <a:p>
            <a:r>
              <a:rPr lang="it-IT"/>
              <a:t>Il fabbisogno loro informativo è costituito da: dati esatti, dati analitici, dati forniti in tempo reale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3118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FAD8EC-CAEC-0B45-8229-4752CDED6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Dematerializzazione: Anthony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E6C33DC-EF74-F44F-873F-40473E9A5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it-IT"/>
              <a:t>Attività strategiche:</a:t>
            </a:r>
          </a:p>
          <a:p>
            <a:r>
              <a:rPr lang="it-IT"/>
              <a:t>Obiettivi di medio-lungo periodo: far decrescere ogni mese la percentuale dei documenti non dematerializzati di un’azienda fino a portarla sotto una certa soglia, stabilita in base all’esigenza dell’azienda stessa</a:t>
            </a:r>
          </a:p>
          <a:p>
            <a:r>
              <a:rPr lang="it-IT"/>
              <a:t>Acquisizione risorse conseguimento obiettivi: dati forniti dall’azienda cliente, analisi di mercato, tenendo a mente anche una stima del numero di documenti cartacei che perverranno ogni mese</a:t>
            </a:r>
          </a:p>
          <a:p>
            <a:r>
              <a:rPr lang="it-IT"/>
              <a:t>Politiche utilizzo risorse: i dati saranno trattati nel rispetto della privacy dei soggetti coinvolti e/o sulla base di accordi 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035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FAD8EC-CAEC-0B45-8229-4752CDED6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Dematerializzazione: Anthony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E6C33DC-EF74-F44F-873F-40473E9A5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/>
              <a:t>Attività tattiche:</a:t>
            </a:r>
          </a:p>
          <a:p>
            <a:r>
              <a:rPr lang="it-IT"/>
              <a:t>Assegnazione delle risorse per il conseguimento degli obiettivi: va dimensionato opportunamente il personale coinvolto nella dematerializzazione e il sistema informatico a supporto di esso </a:t>
            </a:r>
          </a:p>
          <a:p>
            <a:r>
              <a:rPr lang="it-IT" err="1"/>
              <a:t>Anomaly</a:t>
            </a:r>
            <a:r>
              <a:rPr lang="it-IT"/>
              <a:t> </a:t>
            </a:r>
            <a:r>
              <a:rPr lang="it-IT" err="1"/>
              <a:t>detection</a:t>
            </a:r>
            <a:r>
              <a:rPr lang="it-IT"/>
              <a:t> in caso di uso improprio delle risorse: si verifica che i documenti scannerizzati siano conformi. Presso l’amministrazione generale si controlla inoltre che i documenti scannerizzati siano quelli richiesti </a:t>
            </a:r>
          </a:p>
          <a:p>
            <a:pPr marL="0" indent="0">
              <a:buNone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933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FAD8EC-CAEC-0B45-8229-4752CDED6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Dematerializzazione: Anthony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E6C33DC-EF74-F44F-873F-40473E9A5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567" y="2599416"/>
            <a:ext cx="5415679" cy="26869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/>
              <a:t>Attività operative:</a:t>
            </a:r>
          </a:p>
          <a:p>
            <a:r>
              <a:rPr lang="it-IT">
                <a:latin typeface="CMR10"/>
              </a:rPr>
              <a:t>A</a:t>
            </a:r>
            <a:r>
              <a:rPr lang="it-IT">
                <a:effectLst/>
                <a:latin typeface="CMR10"/>
              </a:rPr>
              <a:t>cquisizione informazioni documenti, richiesta documenti, ricerca fascicoli, scannerizzazione fascicoli, invio fascicoli, formattazione documenti, firma digitale, archiviazione database </a:t>
            </a:r>
            <a:endParaRPr lang="it-IT">
              <a:effectLst/>
            </a:endParaRPr>
          </a:p>
          <a:p>
            <a:pPr marL="0" indent="0">
              <a:buNone/>
            </a:pPr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634CA55-ADFE-7448-97FF-F5543B7D3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0756" y="2303504"/>
            <a:ext cx="4514715" cy="3278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312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17375B-16BE-8A49-B9ED-3BBE759A8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Modello di Simon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4E95359-4B53-AE49-B894-07BDF44E8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597" y="2171981"/>
            <a:ext cx="6544937" cy="44986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/>
              <a:t>È coerente con Anthony, ma classifica le attività aziendali in base al loro grado di programmabilità e non più in al livello gerarchico delle persone che le svolgono</a:t>
            </a:r>
          </a:p>
          <a:p>
            <a:r>
              <a:rPr lang="it-IT"/>
              <a:t>Attività difficilmente strutturabili: processi di decisione che richiedono soluzione ad hoc</a:t>
            </a:r>
          </a:p>
          <a:p>
            <a:r>
              <a:rPr lang="it-IT"/>
              <a:t>Attività mediamente strutturabili: in parte strutturabili, ma con un minimo grado di discrezionalità</a:t>
            </a:r>
          </a:p>
          <a:p>
            <a:r>
              <a:rPr lang="it-IT"/>
              <a:t>Attività completamente strutturabili: ripetitive e prive di autonomia decisionale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42792D1-42EF-3644-A9D4-F788BE2F8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7033" y="2816277"/>
            <a:ext cx="32639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70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414C9C-6AB6-A245-86FF-02DB03C45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Dematerializzazione: Simon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BEE45A-A7DE-994B-A85A-39D3984BF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it-IT">
                <a:effectLst/>
                <a:latin typeface="+mj-lt"/>
              </a:rPr>
              <a:t>Attivit</a:t>
            </a:r>
            <a:r>
              <a:rPr lang="it-IT">
                <a:latin typeface="+mj-lt"/>
              </a:rPr>
              <a:t>à </a:t>
            </a:r>
            <a:r>
              <a:rPr lang="it-IT">
                <a:effectLst/>
                <a:latin typeface="+mj-lt"/>
              </a:rPr>
              <a:t>strategiche: </a:t>
            </a:r>
            <a:endParaRPr lang="it-IT"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>
                <a:effectLst/>
                <a:latin typeface="+mj-lt"/>
              </a:rPr>
              <a:t>Difficilmente strutturabili: far decrescere ogni mese la percentuale dei documenti non dematerializzati fino ad una certa soglia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>
                <a:effectLst/>
                <a:latin typeface="+mj-lt"/>
              </a:rPr>
              <a:t>Mediamente strutturabili: acquisizione informazioni documenti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>
                <a:effectLst/>
                <a:latin typeface="+mj-lt"/>
              </a:rPr>
              <a:t>Completamente strutturabili: trattazione dei dati nel rispetto della privacy</a:t>
            </a:r>
            <a:br>
              <a:rPr lang="it-IT">
                <a:effectLst/>
                <a:latin typeface="+mj-lt"/>
              </a:rPr>
            </a:br>
            <a:endParaRPr lang="it-IT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4408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414C9C-6AB6-A245-86FF-02DB03C45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Dematerializzazione: Simon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BEE45A-A7DE-994B-A85A-39D3984BF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it-IT">
                <a:effectLst/>
                <a:latin typeface="+mj-lt"/>
              </a:rPr>
              <a:t> Attivit</a:t>
            </a:r>
            <a:r>
              <a:rPr lang="it-IT">
                <a:latin typeface="+mj-lt"/>
              </a:rPr>
              <a:t>à </a:t>
            </a:r>
            <a:r>
              <a:rPr lang="it-IT">
                <a:effectLst/>
                <a:latin typeface="+mj-lt"/>
              </a:rPr>
              <a:t>tattiche: </a:t>
            </a:r>
          </a:p>
          <a:p>
            <a:r>
              <a:rPr lang="it-IT" sz="2400">
                <a:effectLst/>
                <a:latin typeface="+mj-lt"/>
              </a:rPr>
              <a:t>Mediamente strutturabili : dimensionamento opportuno del personale </a:t>
            </a:r>
          </a:p>
          <a:p>
            <a:r>
              <a:rPr lang="it-IT" sz="2400">
                <a:effectLst/>
                <a:latin typeface="+mj-lt"/>
              </a:rPr>
              <a:t>Completamente strutturabili: </a:t>
            </a:r>
            <a:r>
              <a:rPr lang="it-IT" sz="2400" err="1">
                <a:effectLst/>
                <a:latin typeface="+mj-lt"/>
              </a:rPr>
              <a:t>anomaly</a:t>
            </a:r>
            <a:r>
              <a:rPr lang="it-IT" sz="2400">
                <a:effectLst/>
                <a:latin typeface="+mj-lt"/>
              </a:rPr>
              <a:t> </a:t>
            </a:r>
            <a:r>
              <a:rPr lang="it-IT" sz="2400" err="1">
                <a:effectLst/>
                <a:latin typeface="+mj-lt"/>
              </a:rPr>
              <a:t>detection</a:t>
            </a:r>
            <a:endParaRPr lang="it-IT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41364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414C9C-6AB6-A245-86FF-02DB03C45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Dematerializzazione: Simon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BEE45A-A7DE-994B-A85A-39D3984BF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it-IT">
                <a:latin typeface="+mj-lt"/>
              </a:rPr>
              <a:t>Attività operative: </a:t>
            </a:r>
          </a:p>
          <a:p>
            <a:r>
              <a:rPr lang="it-IT">
                <a:latin typeface="+mj-lt"/>
              </a:rPr>
              <a:t>Mediamente strutturabili: acquisizione informazioni documenti </a:t>
            </a:r>
          </a:p>
          <a:p>
            <a:r>
              <a:rPr lang="it-IT">
                <a:latin typeface="+mj-lt"/>
              </a:rPr>
              <a:t>Completamente strutturabili: richiesta documenti, ricerca fascicoli, scannerizzazione fascicoli, invio fascicoli, formattazione documenti, firma digitale, archiviazione database </a:t>
            </a:r>
          </a:p>
          <a:p>
            <a:endParaRPr lang="it-IT" sz="11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1901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Business Process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Giuliano di Giuseppe</a:t>
            </a:r>
          </a:p>
        </p:txBody>
      </p:sp>
    </p:spTree>
    <p:extLst>
      <p:ext uri="{BB962C8B-B14F-4D97-AF65-F5344CB8AC3E}">
        <p14:creationId xmlns:p14="http://schemas.microsoft.com/office/powerpoint/2010/main" val="206225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Griglia</a:t>
            </a:r>
            <a:r>
              <a:rPr lang="en-US"/>
              <a:t> di </a:t>
            </a:r>
            <a:r>
              <a:rPr lang="en-US" err="1"/>
              <a:t>Gorry</a:t>
            </a:r>
            <a:r>
              <a:rPr lang="en-US"/>
              <a:t> e Scott Morton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277550" y="2583693"/>
            <a:ext cx="4698355" cy="2906179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Per </a:t>
            </a:r>
            <a:r>
              <a:rPr lang="en-US" err="1"/>
              <a:t>classificare</a:t>
            </a:r>
            <a:r>
              <a:rPr lang="en-US"/>
              <a:t> un </a:t>
            </a:r>
            <a:r>
              <a:rPr lang="en-US" err="1"/>
              <a:t>processo</a:t>
            </a:r>
            <a:r>
              <a:rPr lang="en-US"/>
              <a:t> </a:t>
            </a:r>
            <a:r>
              <a:rPr lang="en-US" err="1"/>
              <a:t>decisionale</a:t>
            </a:r>
            <a:r>
              <a:rPr lang="en-US"/>
              <a:t>, </a:t>
            </a:r>
            <a:r>
              <a:rPr lang="en-US" err="1"/>
              <a:t>cioè</a:t>
            </a:r>
            <a:r>
              <a:rPr lang="en-US"/>
              <a:t> il modo in cui il manager decide una data azione, la </a:t>
            </a:r>
            <a:r>
              <a:rPr lang="en-US" err="1"/>
              <a:t>griglia</a:t>
            </a:r>
            <a:r>
              <a:rPr lang="en-US"/>
              <a:t> di </a:t>
            </a:r>
            <a:r>
              <a:rPr lang="en-US" err="1"/>
              <a:t>Gorry</a:t>
            </a:r>
            <a:r>
              <a:rPr lang="en-US"/>
              <a:t> e Scott-Morton </a:t>
            </a:r>
            <a:r>
              <a:rPr lang="en-US" err="1"/>
              <a:t>è</a:t>
            </a:r>
            <a:r>
              <a:rPr lang="en-US"/>
              <a:t> uno </a:t>
            </a:r>
            <a:r>
              <a:rPr lang="en-US" err="1"/>
              <a:t>dei</a:t>
            </a:r>
            <a:r>
              <a:rPr lang="en-US"/>
              <a:t> </a:t>
            </a:r>
            <a:r>
              <a:rPr lang="en-US" err="1"/>
              <a:t>modelli</a:t>
            </a:r>
            <a:r>
              <a:rPr lang="en-US"/>
              <a:t> </a:t>
            </a:r>
            <a:r>
              <a:rPr lang="en-US" err="1"/>
              <a:t>più</a:t>
            </a:r>
            <a:r>
              <a:rPr lang="en-US"/>
              <a:t> </a:t>
            </a:r>
            <a:r>
              <a:rPr lang="en-US" err="1"/>
              <a:t>diffuso</a:t>
            </a:r>
            <a:r>
              <a:rPr lang="en-US"/>
              <a:t>.</a:t>
            </a:r>
          </a:p>
          <a:p>
            <a:r>
              <a:rPr lang="en-US" err="1"/>
              <a:t>Incrocia</a:t>
            </a:r>
            <a:r>
              <a:rPr lang="en-US"/>
              <a:t> </a:t>
            </a:r>
            <a:r>
              <a:rPr lang="en-US" err="1"/>
              <a:t>i</a:t>
            </a:r>
            <a:r>
              <a:rPr lang="en-US"/>
              <a:t> </a:t>
            </a:r>
            <a:r>
              <a:rPr lang="en-US" err="1"/>
              <a:t>vari</a:t>
            </a:r>
            <a:r>
              <a:rPr lang="en-US"/>
              <a:t> </a:t>
            </a:r>
            <a:r>
              <a:rPr lang="en-US" err="1"/>
              <a:t>livelli</a:t>
            </a:r>
            <a:r>
              <a:rPr lang="en-US"/>
              <a:t> di </a:t>
            </a:r>
            <a:r>
              <a:rPr lang="en-US" err="1"/>
              <a:t>controllo</a:t>
            </a:r>
            <a:r>
              <a:rPr lang="en-US"/>
              <a:t> di Antony con le </a:t>
            </a:r>
            <a:r>
              <a:rPr lang="en-US" err="1"/>
              <a:t>tipologie</a:t>
            </a:r>
            <a:r>
              <a:rPr lang="en-US"/>
              <a:t> </a:t>
            </a:r>
            <a:r>
              <a:rPr lang="en-US" err="1"/>
              <a:t>decisionali</a:t>
            </a:r>
            <a:r>
              <a:rPr lang="en-US"/>
              <a:t> (</a:t>
            </a:r>
            <a:r>
              <a:rPr lang="en-US" err="1"/>
              <a:t>strutturate</a:t>
            </a:r>
            <a:r>
              <a:rPr lang="en-US"/>
              <a:t>, </a:t>
            </a:r>
            <a:r>
              <a:rPr lang="en-US" err="1"/>
              <a:t>semistrutturate</a:t>
            </a:r>
            <a:r>
              <a:rPr lang="en-US"/>
              <a:t>, non </a:t>
            </a:r>
            <a:r>
              <a:rPr lang="en-US" err="1"/>
              <a:t>strutturate</a:t>
            </a:r>
            <a:r>
              <a:rPr lang="en-US"/>
              <a:t>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err="1"/>
              <a:t>Decisione</a:t>
            </a:r>
            <a:r>
              <a:rPr lang="en-US"/>
              <a:t>: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err="1"/>
              <a:t>Strutturata</a:t>
            </a:r>
            <a:r>
              <a:rPr lang="en-US"/>
              <a:t> se </a:t>
            </a:r>
            <a:r>
              <a:rPr lang="en-US" err="1"/>
              <a:t>riconducibile</a:t>
            </a:r>
            <a:r>
              <a:rPr lang="en-US"/>
              <a:t> ad una </a:t>
            </a:r>
            <a:r>
              <a:rPr lang="en-US" err="1"/>
              <a:t>regola</a:t>
            </a:r>
            <a:r>
              <a:rPr lang="en-US"/>
              <a:t> </a:t>
            </a:r>
            <a:r>
              <a:rPr lang="en-US" err="1"/>
              <a:t>logica</a:t>
            </a:r>
            <a:r>
              <a:rPr lang="en-US"/>
              <a:t> o </a:t>
            </a:r>
            <a:r>
              <a:rPr lang="en-US" err="1"/>
              <a:t>algebrica</a:t>
            </a:r>
            <a:endParaRPr lang="en-US"/>
          </a:p>
          <a:p>
            <a:r>
              <a:rPr lang="en-US" err="1"/>
              <a:t>Destrutturata</a:t>
            </a:r>
            <a:r>
              <a:rPr lang="en-US"/>
              <a:t> se </a:t>
            </a:r>
            <a:r>
              <a:rPr lang="en-US" err="1"/>
              <a:t>è</a:t>
            </a:r>
            <a:r>
              <a:rPr lang="en-US"/>
              <a:t> presa in base a </a:t>
            </a:r>
            <a:r>
              <a:rPr lang="en-US" err="1"/>
              <a:t>cognizioni</a:t>
            </a:r>
            <a:r>
              <a:rPr lang="en-US"/>
              <a:t> o </a:t>
            </a:r>
            <a:r>
              <a:rPr lang="en-US" err="1"/>
              <a:t>emozioni</a:t>
            </a:r>
            <a:r>
              <a:rPr lang="en-US"/>
              <a:t> </a:t>
            </a:r>
            <a:r>
              <a:rPr lang="en-US" err="1"/>
              <a:t>soggettive</a:t>
            </a:r>
            <a:endParaRPr lang="en-US"/>
          </a:p>
          <a:p>
            <a:r>
              <a:rPr lang="en-US" err="1"/>
              <a:t>Semistrutturata</a:t>
            </a:r>
            <a:r>
              <a:rPr lang="en-US"/>
              <a:t> se </a:t>
            </a:r>
            <a:r>
              <a:rPr lang="en-US" err="1"/>
              <a:t>sono</a:t>
            </a:r>
            <a:r>
              <a:rPr lang="en-US"/>
              <a:t> </a:t>
            </a:r>
            <a:r>
              <a:rPr lang="en-US" err="1"/>
              <a:t>definiti</a:t>
            </a:r>
            <a:r>
              <a:rPr lang="en-US"/>
              <a:t> </a:t>
            </a:r>
            <a:r>
              <a:rPr lang="en-US" err="1"/>
              <a:t>gli</a:t>
            </a:r>
            <a:r>
              <a:rPr lang="en-US"/>
              <a:t> output ma non </a:t>
            </a:r>
            <a:r>
              <a:rPr lang="en-US" err="1"/>
              <a:t>è</a:t>
            </a:r>
            <a:r>
              <a:rPr lang="en-US"/>
              <a:t> </a:t>
            </a:r>
            <a:r>
              <a:rPr lang="en-US" err="1"/>
              <a:t>predefinita</a:t>
            </a:r>
            <a:r>
              <a:rPr lang="en-US"/>
              <a:t> una </a:t>
            </a:r>
            <a:r>
              <a:rPr lang="en-US" err="1"/>
              <a:t>regola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75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E448CF-C065-A34C-8FAE-231817DB9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Sistema informativo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4A888E2-0512-AD4F-8239-36A4391C19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Il SI contente di: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6D97227-BC2D-8449-A4F2-8C56514E8A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/>
              <a:t>Acquisire e aggiornare le informazioni</a:t>
            </a:r>
          </a:p>
          <a:p>
            <a:r>
              <a:rPr lang="it-IT"/>
              <a:t>Archiviare efficientemente le informazioni</a:t>
            </a:r>
          </a:p>
          <a:p>
            <a:r>
              <a:rPr lang="it-IT"/>
              <a:t>Elabora e sintetizza le informazioni</a:t>
            </a:r>
          </a:p>
          <a:p>
            <a:r>
              <a:rPr lang="it-IT"/>
              <a:t>Trasmissione delle informazioni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394BB9A2-1FB4-0F46-97F5-F7BC9367FE6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706874" y="2831867"/>
            <a:ext cx="4700588" cy="2322751"/>
          </a:xfrm>
        </p:spPr>
      </p:pic>
    </p:spTree>
    <p:extLst>
      <p:ext uri="{BB962C8B-B14F-4D97-AF65-F5344CB8AC3E}">
        <p14:creationId xmlns:p14="http://schemas.microsoft.com/office/powerpoint/2010/main" val="37563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Dematerializzazione</a:t>
            </a:r>
            <a:r>
              <a:rPr lang="en-US"/>
              <a:t>: </a:t>
            </a:r>
            <a:r>
              <a:rPr lang="en-US" err="1"/>
              <a:t>Gorry</a:t>
            </a:r>
            <a:r>
              <a:rPr lang="en-US"/>
              <a:t> e Scott Morton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0DC59FEC-CA37-384F-B082-A4448CC3E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234" y="2191240"/>
            <a:ext cx="8215817" cy="424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80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451CFA-AD64-6E49-ADC1-7BD9E7288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Modellazione Processi primari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AF2F69C-2A99-E24F-BC76-1D4A55C1E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5522" y="2117656"/>
            <a:ext cx="4698355" cy="2906179"/>
          </a:xfrm>
        </p:spPr>
        <p:txBody>
          <a:bodyPr>
            <a:normAutofit fontScale="92500" lnSpcReduction="10000"/>
          </a:bodyPr>
          <a:lstStyle/>
          <a:p>
            <a:r>
              <a:rPr lang="it-IT"/>
              <a:t>Alcuni autori propongono una classificazione a livelli dei processi primari in base al loro obiettivo, al tipo di output prodotto e di informazioni elaborate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AD1191E-BD7D-7B40-A93B-BEB60DDF9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it-IT"/>
              <a:t>Tali classi comprendono attività di: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2AC1BF0-6224-7949-B6B4-0CBAAA198E3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it-IT"/>
              <a:t>Pianificazione delle operazioni</a:t>
            </a:r>
          </a:p>
          <a:p>
            <a:r>
              <a:rPr lang="it-IT"/>
              <a:t>Esecuzione</a:t>
            </a:r>
          </a:p>
          <a:p>
            <a:r>
              <a:rPr lang="it-IT"/>
              <a:t>Monitoraggio e rilevazione degli eventi</a:t>
            </a:r>
          </a:p>
          <a:p>
            <a:r>
              <a:rPr lang="it-IT"/>
              <a:t>Controllo</a:t>
            </a:r>
          </a:p>
          <a:p>
            <a:r>
              <a:rPr lang="it-IT"/>
              <a:t>Gestione delle informazioni</a:t>
            </a:r>
          </a:p>
          <a:p>
            <a:pPr marL="0" indent="0">
              <a:buNone/>
            </a:pPr>
            <a:r>
              <a:rPr lang="it-IT"/>
              <a:t>L’incrocio fra livelli e domini individua i potenziali moduli ES</a:t>
            </a:r>
          </a:p>
          <a:p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F789187-9BCB-2946-8E55-0BBFD399E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558" y="4118265"/>
            <a:ext cx="3218451" cy="217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89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4661DD-4584-1347-B12C-224BCE1AD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Dematerializzazione: moduli ES</a:t>
            </a:r>
          </a:p>
        </p:txBody>
      </p:sp>
      <p:pic>
        <p:nvPicPr>
          <p:cNvPr id="8" name="Immagine 7" descr="Immagine che contiene tavolo&#10;&#10;Descrizione generata automaticamente">
            <a:extLst>
              <a:ext uri="{FF2B5EF4-FFF2-40B4-BE49-F238E27FC236}">
                <a16:creationId xmlns:a16="http://schemas.microsoft.com/office/drawing/2014/main" id="{FFF871E1-4A38-2A49-973A-F8F87D4E8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074" y="2069220"/>
            <a:ext cx="8150589" cy="456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37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Dematerializzazione</a:t>
            </a:r>
            <a:r>
              <a:rPr lang="en-US"/>
              <a:t>: Business Process 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0" y="3526004"/>
            <a:ext cx="3435718" cy="17688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err="1"/>
              <a:t>Cataloghi</a:t>
            </a:r>
            <a:r>
              <a:rPr lang="en-US"/>
              <a:t> </a:t>
            </a:r>
            <a:r>
              <a:rPr lang="en-US" err="1"/>
              <a:t>strutturati</a:t>
            </a:r>
            <a:r>
              <a:rPr lang="en-US"/>
              <a:t> di </a:t>
            </a:r>
            <a:r>
              <a:rPr lang="en-US" err="1"/>
              <a:t>processi</a:t>
            </a:r>
            <a:r>
              <a:rPr lang="en-US"/>
              <a:t> di business a </a:t>
            </a:r>
            <a:r>
              <a:rPr lang="en-US" err="1"/>
              <a:t>livello</a:t>
            </a:r>
            <a:r>
              <a:rPr lang="en-US"/>
              <a:t> di impresa</a:t>
            </a:r>
          </a:p>
        </p:txBody>
      </p:sp>
      <p:pic>
        <p:nvPicPr>
          <p:cNvPr id="11" name="Immagine 10" descr="Immagine che contiene tavolo&#10;&#10;Descrizione generata automaticamente">
            <a:extLst>
              <a:ext uri="{FF2B5EF4-FFF2-40B4-BE49-F238E27FC236}">
                <a16:creationId xmlns:a16="http://schemas.microsoft.com/office/drawing/2014/main" id="{D362C236-4371-6340-899A-AF6270CD5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558" y="2082771"/>
            <a:ext cx="8266602" cy="465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07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92976A-AA9F-E341-82EF-13EE89C24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Dematerializzazione: Supply Chain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8E16C73-BC62-224B-B01F-6871D74260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1795" y="3321281"/>
            <a:ext cx="4120278" cy="1994886"/>
          </a:xfrm>
        </p:spPr>
        <p:txBody>
          <a:bodyPr/>
          <a:lstStyle/>
          <a:p>
            <a:pPr marL="0" indent="0">
              <a:buNone/>
            </a:pPr>
            <a:r>
              <a:rPr lang="it-IT"/>
              <a:t>Una </a:t>
            </a:r>
            <a:r>
              <a:rPr lang="it-IT" err="1"/>
              <a:t>supply</a:t>
            </a:r>
            <a:r>
              <a:rPr lang="it-IT"/>
              <a:t> </a:t>
            </a:r>
            <a:r>
              <a:rPr lang="it-IT" err="1"/>
              <a:t>chain</a:t>
            </a:r>
            <a:r>
              <a:rPr lang="it-IT"/>
              <a:t> è una sequenza di stabilimenti (</a:t>
            </a:r>
            <a:r>
              <a:rPr lang="it-IT" err="1"/>
              <a:t>facility</a:t>
            </a:r>
            <a:r>
              <a:rPr lang="it-IT"/>
              <a:t>) collegati da direttrici di trasporto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FB9A1CB2-8F77-8B45-93C8-BB5E16A8E2F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769430" y="2156379"/>
            <a:ext cx="5061856" cy="4566919"/>
          </a:xfrm>
        </p:spPr>
      </p:pic>
    </p:spTree>
    <p:extLst>
      <p:ext uri="{BB962C8B-B14F-4D97-AF65-F5344CB8AC3E}">
        <p14:creationId xmlns:p14="http://schemas.microsoft.com/office/powerpoint/2010/main" val="302648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Conclusione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8752" y="2267148"/>
            <a:ext cx="9613861" cy="35993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endParaRPr lang="en-US" sz="4800" b="1"/>
          </a:p>
          <a:p>
            <a:pPr marL="0" indent="0" algn="ctr">
              <a:buNone/>
            </a:pPr>
            <a:endParaRPr lang="en-US" sz="4800" b="1"/>
          </a:p>
          <a:p>
            <a:pPr marL="0" indent="0" algn="ctr">
              <a:buNone/>
            </a:pPr>
            <a:r>
              <a:rPr lang="en-US" sz="4800" b="1"/>
              <a:t>  Grazie per </a:t>
            </a:r>
            <a:r>
              <a:rPr lang="en-US" sz="4800" b="1" err="1"/>
              <a:t>l’attenzione</a:t>
            </a:r>
            <a:endParaRPr lang="en-US" sz="4800" b="1"/>
          </a:p>
        </p:txBody>
      </p:sp>
    </p:spTree>
    <p:extLst>
      <p:ext uri="{BB962C8B-B14F-4D97-AF65-F5344CB8AC3E}">
        <p14:creationId xmlns:p14="http://schemas.microsoft.com/office/powerpoint/2010/main" val="16552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342197-3BC7-1940-BFAD-60757EA70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Elementi di un Sistema informativo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B5B1FB-D5AC-2148-ACFC-EF84207FE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32175A1-17F4-C84D-831E-5DC9045B8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7718" y="3020784"/>
            <a:ext cx="4698355" cy="2906179"/>
          </a:xfrm>
        </p:spPr>
        <p:txBody>
          <a:bodyPr/>
          <a:lstStyle/>
          <a:p>
            <a:r>
              <a:rPr lang="it-IT"/>
              <a:t>Patrimonio di dati</a:t>
            </a:r>
          </a:p>
          <a:p>
            <a:r>
              <a:rPr lang="it-IT"/>
              <a:t>Procedure automatiche e non</a:t>
            </a:r>
          </a:p>
          <a:p>
            <a:r>
              <a:rPr lang="it-IT"/>
              <a:t>Strumenti automatici e non</a:t>
            </a:r>
          </a:p>
          <a:p>
            <a:r>
              <a:rPr lang="it-IT"/>
              <a:t>Risorse umane</a:t>
            </a:r>
          </a:p>
          <a:p>
            <a:r>
              <a:rPr lang="it-IT" b="1"/>
              <a:t>Regole organizzative e gestionali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62307ED-5F77-EA47-AF05-6E5C62137D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2D2D98BC-A058-AC44-B1B0-A5DEE24FE14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371347" y="2682911"/>
            <a:ext cx="3371641" cy="2905125"/>
          </a:xfrm>
        </p:spPr>
      </p:pic>
    </p:spTree>
    <p:extLst>
      <p:ext uri="{BB962C8B-B14F-4D97-AF65-F5344CB8AC3E}">
        <p14:creationId xmlns:p14="http://schemas.microsoft.com/office/powerpoint/2010/main" val="154878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721771-40FB-9449-B10E-62B91A634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Processo di business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47DA3D2-A6BE-704B-B91E-AFC5A38743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3A6C821-4167-6F48-8DBA-C2C57A15192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err="1"/>
              <a:t>Sequenza</a:t>
            </a:r>
            <a:r>
              <a:rPr lang="en-US"/>
              <a:t> di </a:t>
            </a:r>
            <a:r>
              <a:rPr lang="en-US" err="1"/>
              <a:t>attività</a:t>
            </a:r>
            <a:r>
              <a:rPr lang="en-US"/>
              <a:t> </a:t>
            </a:r>
            <a:r>
              <a:rPr lang="en-US" err="1"/>
              <a:t>aziendali</a:t>
            </a:r>
            <a:r>
              <a:rPr lang="en-US"/>
              <a:t> correlate per la </a:t>
            </a:r>
            <a:r>
              <a:rPr lang="en-US" err="1"/>
              <a:t>creazione</a:t>
            </a:r>
            <a:r>
              <a:rPr lang="en-US"/>
              <a:t> di un bene o </a:t>
            </a:r>
            <a:r>
              <a:rPr lang="en-US" err="1"/>
              <a:t>servizio</a:t>
            </a:r>
            <a:r>
              <a:rPr lang="en-US"/>
              <a:t> (output) a </a:t>
            </a:r>
            <a:r>
              <a:rPr lang="en-US" err="1"/>
              <a:t>partire</a:t>
            </a:r>
            <a:r>
              <a:rPr lang="en-US"/>
              <a:t> da un input</a:t>
            </a:r>
          </a:p>
          <a:p>
            <a:r>
              <a:rPr lang="en-US" err="1"/>
              <a:t>L’attività</a:t>
            </a:r>
            <a:r>
              <a:rPr lang="en-US"/>
              <a:t> </a:t>
            </a:r>
            <a:r>
              <a:rPr lang="en-US" err="1"/>
              <a:t>può</a:t>
            </a:r>
            <a:r>
              <a:rPr lang="en-US"/>
              <a:t> </a:t>
            </a:r>
            <a:r>
              <a:rPr lang="en-US" err="1"/>
              <a:t>richiedere</a:t>
            </a:r>
            <a:r>
              <a:rPr lang="en-US"/>
              <a:t> </a:t>
            </a:r>
            <a:r>
              <a:rPr lang="en-US" err="1"/>
              <a:t>risorse</a:t>
            </a:r>
            <a:r>
              <a:rPr lang="en-US"/>
              <a:t> </a:t>
            </a:r>
            <a:r>
              <a:rPr lang="en-US" err="1"/>
              <a:t>materiali</a:t>
            </a:r>
            <a:r>
              <a:rPr lang="en-US"/>
              <a:t>, </a:t>
            </a:r>
            <a:r>
              <a:rPr lang="en-US" err="1"/>
              <a:t>immateriali</a:t>
            </a:r>
            <a:r>
              <a:rPr lang="en-US"/>
              <a:t> o informative</a:t>
            </a:r>
          </a:p>
          <a:p>
            <a:r>
              <a:rPr lang="en-US" err="1"/>
              <a:t>Viene</a:t>
            </a:r>
            <a:r>
              <a:rPr lang="en-US"/>
              <a:t> </a:t>
            </a:r>
            <a:r>
              <a:rPr lang="en-US" err="1"/>
              <a:t>supportato</a:t>
            </a:r>
            <a:r>
              <a:rPr lang="en-US"/>
              <a:t> e </a:t>
            </a:r>
            <a:r>
              <a:rPr lang="en-US" err="1"/>
              <a:t>utilizza</a:t>
            </a:r>
            <a:r>
              <a:rPr lang="en-US"/>
              <a:t> </a:t>
            </a:r>
            <a:r>
              <a:rPr lang="en-US" err="1"/>
              <a:t>i</a:t>
            </a:r>
            <a:r>
              <a:rPr lang="en-US"/>
              <a:t> </a:t>
            </a:r>
            <a:r>
              <a:rPr lang="en-US" err="1"/>
              <a:t>flussi</a:t>
            </a:r>
            <a:r>
              <a:rPr lang="en-US"/>
              <a:t> </a:t>
            </a:r>
            <a:r>
              <a:rPr lang="en-US" err="1"/>
              <a:t>informativi</a:t>
            </a:r>
            <a:r>
              <a:rPr lang="en-US"/>
              <a:t> </a:t>
            </a:r>
            <a:r>
              <a:rPr lang="en-US" err="1"/>
              <a:t>prodotti</a:t>
            </a:r>
            <a:r>
              <a:rPr lang="en-US"/>
              <a:t> dal SI</a:t>
            </a:r>
          </a:p>
          <a:p>
            <a:endParaRPr lang="it-IT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FC05506-F7D2-3C42-863E-0C6AB62DF6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EC8D453D-3B86-3845-8AE7-C6F39305892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719722" y="3030538"/>
            <a:ext cx="4449844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14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EB1144-8974-3849-A9E4-608E8D1CF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Sistema informatico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D083CF8-3D51-9F49-8080-D737AF7E9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Tecnologia a supporto del sistema informativo</a:t>
            </a:r>
          </a:p>
          <a:p>
            <a:r>
              <a:rPr lang="it-IT"/>
              <a:t>Solo in parte automatizzato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66F6D27-DA03-0542-A79A-549A943DE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193" y="3285671"/>
            <a:ext cx="35179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73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D09EA4-1C77-8B4C-ACC9-8FED41577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Descrizione di un Sistema Informativo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4E552E2-01C9-A649-9D3E-F76F11A44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51086" y="2735865"/>
            <a:ext cx="4472327" cy="693135"/>
          </a:xfrm>
        </p:spPr>
        <p:txBody>
          <a:bodyPr>
            <a:normAutofit/>
          </a:bodyPr>
          <a:lstStyle/>
          <a:p>
            <a:r>
              <a:rPr lang="it-IT"/>
              <a:t>Tre livelli di rappresentazione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C5939EF-F3AF-A048-A9FA-05A40DA9B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51086" y="3429000"/>
            <a:ext cx="4698355" cy="2906179"/>
          </a:xfrm>
        </p:spPr>
        <p:txBody>
          <a:bodyPr/>
          <a:lstStyle/>
          <a:p>
            <a:r>
              <a:rPr lang="it-IT"/>
              <a:t>Modello organizzativo</a:t>
            </a:r>
          </a:p>
          <a:p>
            <a:r>
              <a:rPr lang="it-IT"/>
              <a:t>Modello funzionale</a:t>
            </a:r>
          </a:p>
          <a:p>
            <a:r>
              <a:rPr lang="it-IT"/>
              <a:t>Modello informatico</a:t>
            </a:r>
          </a:p>
        </p:txBody>
      </p:sp>
    </p:spTree>
    <p:extLst>
      <p:ext uri="{BB962C8B-B14F-4D97-AF65-F5344CB8AC3E}">
        <p14:creationId xmlns:p14="http://schemas.microsoft.com/office/powerpoint/2010/main" val="194592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_ISBI" id="{CBD12380-1096-394A-B5AB-9294CAC44DCE}" vid="{CC91E334-4F72-E543-AB36-FBF72F12C9EC}"/>
    </a:ext>
  </a:extLst>
</a:theme>
</file>

<file path=ppt/theme/theme2.xml><?xml version="1.0" encoding="utf-8"?>
<a:theme xmlns:a="http://schemas.openxmlformats.org/drawingml/2006/main" name="1_Berlin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_ISBI" id="{CBD12380-1096-394A-B5AB-9294CAC44DCE}" vid="{CD1D83F2-8788-854F-A02E-56FEFB084E69}"/>
    </a:ext>
  </a:extLst>
</a:theme>
</file>

<file path=ppt/theme/theme3.xml><?xml version="1.0" encoding="utf-8"?>
<a:theme xmlns:a="http://schemas.openxmlformats.org/drawingml/2006/main" name="2_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_ISBI" id="{CBD12380-1096-394A-B5AB-9294CAC44DCE}" vid="{E94A4066-8F16-304C-A6B6-725DA4E26255}"/>
    </a:ext>
  </a:extLst>
</a:theme>
</file>

<file path=ppt/theme/theme4.xml><?xml version="1.0" encoding="utf-8"?>
<a:theme xmlns:a="http://schemas.openxmlformats.org/drawingml/2006/main" name="3_Berli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zione_ISBI" id="{CBD12380-1096-394A-B5AB-9294CAC44DCE}" vid="{5E234AD0-3F4C-6543-BBD3-2F9D9812244C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</TotalTime>
  <Words>2218</Words>
  <Application>Microsoft Macintosh PowerPoint</Application>
  <PresentationFormat>Widescreen</PresentationFormat>
  <Paragraphs>284</Paragraphs>
  <Slides>55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55</vt:i4>
      </vt:variant>
    </vt:vector>
  </HeadingPairs>
  <TitlesOfParts>
    <vt:vector size="64" baseType="lpstr">
      <vt:lpstr>Arial</vt:lpstr>
      <vt:lpstr>Calibri</vt:lpstr>
      <vt:lpstr>CMBX10</vt:lpstr>
      <vt:lpstr>CMR10</vt:lpstr>
      <vt:lpstr>Trebuchet MS</vt:lpstr>
      <vt:lpstr>Berlin</vt:lpstr>
      <vt:lpstr>1_Berlin</vt:lpstr>
      <vt:lpstr>2_Berlin</vt:lpstr>
      <vt:lpstr>3_Berlin</vt:lpstr>
      <vt:lpstr>Presentazione ISBI</vt:lpstr>
      <vt:lpstr>Agenda</vt:lpstr>
      <vt:lpstr>Descrizione del progetto</vt:lpstr>
      <vt:lpstr>Sistema informativo</vt:lpstr>
      <vt:lpstr>Sistema informativo</vt:lpstr>
      <vt:lpstr>Elementi di un Sistema informativo</vt:lpstr>
      <vt:lpstr>Processo di business</vt:lpstr>
      <vt:lpstr>Sistema informatico</vt:lpstr>
      <vt:lpstr>Descrizione di un Sistema Informativo</vt:lpstr>
      <vt:lpstr>Modello organizzativo</vt:lpstr>
      <vt:lpstr>Dematerializzazione</vt:lpstr>
      <vt:lpstr>Organizzazione target</vt:lpstr>
      <vt:lpstr>Organizzazione target</vt:lpstr>
      <vt:lpstr>Organizzazione target</vt:lpstr>
      <vt:lpstr>Modellazione funzionale</vt:lpstr>
      <vt:lpstr>Descrizione delle attività </vt:lpstr>
      <vt:lpstr>Descrizione delle attività </vt:lpstr>
      <vt:lpstr>Descrizione delle attività </vt:lpstr>
      <vt:lpstr>Use Case Diagram</vt:lpstr>
      <vt:lpstr>Esempi di modelli funzionali</vt:lpstr>
      <vt:lpstr>Activity Diagram</vt:lpstr>
      <vt:lpstr>Activity Diagram</vt:lpstr>
      <vt:lpstr>Data Flow Diagram</vt:lpstr>
      <vt:lpstr>Data Flow Diagram</vt:lpstr>
      <vt:lpstr>Data Flow Diagram</vt:lpstr>
      <vt:lpstr>Assembly Lines</vt:lpstr>
      <vt:lpstr>Assembly Lines</vt:lpstr>
      <vt:lpstr>Ulteriori modelli funzionali</vt:lpstr>
      <vt:lpstr>Catena del valore di Porter</vt:lpstr>
      <vt:lpstr>Processi primari</vt:lpstr>
      <vt:lpstr>Processi primari</vt:lpstr>
      <vt:lpstr>Processi di supporto</vt:lpstr>
      <vt:lpstr>Processi di supporto</vt:lpstr>
      <vt:lpstr>Catena del valore di Porter</vt:lpstr>
      <vt:lpstr>Dematerializzazione: Processi primari</vt:lpstr>
      <vt:lpstr>Dematerializzazione: Processi di supporto</vt:lpstr>
      <vt:lpstr>Modelli di Anthony e Simon</vt:lpstr>
      <vt:lpstr>Attività strategiche</vt:lpstr>
      <vt:lpstr>Attività tattiche</vt:lpstr>
      <vt:lpstr>Attività operative</vt:lpstr>
      <vt:lpstr>Dematerializzazione: Anthony</vt:lpstr>
      <vt:lpstr>Dematerializzazione: Anthony</vt:lpstr>
      <vt:lpstr>Dematerializzazione: Anthony</vt:lpstr>
      <vt:lpstr>Modello di Simon</vt:lpstr>
      <vt:lpstr>Dematerializzazione: Simon</vt:lpstr>
      <vt:lpstr>Dematerializzazione: Simon</vt:lpstr>
      <vt:lpstr>Dematerializzazione: Simon</vt:lpstr>
      <vt:lpstr>Business Process</vt:lpstr>
      <vt:lpstr>Griglia di Gorry e Scott Morton</vt:lpstr>
      <vt:lpstr>Dematerializzazione: Gorry e Scott Morton</vt:lpstr>
      <vt:lpstr>Modellazione Processi primari</vt:lpstr>
      <vt:lpstr>Dematerializzazione: moduli ES</vt:lpstr>
      <vt:lpstr>Dematerializzazione: Business Process Map</vt:lpstr>
      <vt:lpstr>Dematerializzazione: Supply Chain</vt:lpstr>
      <vt:lpstr>Conclusione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ISBI</dc:title>
  <dc:creator>ALESSANDRO VANACORE</dc:creator>
  <cp:lastModifiedBy>ALESSANDRO VANACORE</cp:lastModifiedBy>
  <cp:revision>1</cp:revision>
  <dcterms:created xsi:type="dcterms:W3CDTF">2022-12-09T18:49:40Z</dcterms:created>
  <dcterms:modified xsi:type="dcterms:W3CDTF">2022-12-09T18:50:46Z</dcterms:modified>
</cp:coreProperties>
</file>

<file path=docProps/thumbnail.jpeg>
</file>